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57" r:id="rId4"/>
    <p:sldId id="260" r:id="rId5"/>
    <p:sldId id="261" r:id="rId6"/>
    <p:sldId id="262" r:id="rId7"/>
    <p:sldId id="263" r:id="rId8"/>
    <p:sldId id="264" r:id="rId9"/>
    <p:sldId id="265" r:id="rId10"/>
    <p:sldId id="267" r:id="rId11"/>
    <p:sldId id="266" r:id="rId12"/>
    <p:sldId id="268"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8FF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0" d="100"/>
          <a:sy n="60" d="100"/>
        </p:scale>
        <p:origin x="-157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BAF0B20-D44E-493E-970E-B4863103519A}" type="datetimeFigureOut">
              <a:rPr lang="ru-RU" smtClean="0"/>
              <a:pPr/>
              <a:t>15.01.2018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FCDD5D-2295-4FE0-B0FD-2DBDAA9BF0CF}" type="slidenum">
              <a:rPr lang="ru-RU" smtClean="0"/>
              <a:pPr/>
              <a:t>‹#›</a:t>
            </a:fld>
            <a:endParaRPr lang="ru-RU"/>
          </a:p>
        </p:txBody>
      </p:sp>
    </p:spTree>
  </p:cSld>
  <p:clrMapOvr>
    <a:masterClrMapping/>
  </p:clrMapOvr>
  <p:transition>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BAF0B20-D44E-493E-970E-B4863103519A}" type="datetimeFigureOut">
              <a:rPr lang="ru-RU" smtClean="0"/>
              <a:pPr/>
              <a:t>15.01.2018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FCDD5D-2295-4FE0-B0FD-2DBDAA9BF0CF}" type="slidenum">
              <a:rPr lang="ru-RU" smtClean="0"/>
              <a:pPr/>
              <a:t>‹#›</a:t>
            </a:fld>
            <a:endParaRPr lang="ru-RU"/>
          </a:p>
        </p:txBody>
      </p:sp>
    </p:spTree>
  </p:cSld>
  <p:clrMapOvr>
    <a:masterClrMapping/>
  </p:clrMapOvr>
  <p:transition>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BAF0B20-D44E-493E-970E-B4863103519A}" type="datetimeFigureOut">
              <a:rPr lang="ru-RU" smtClean="0"/>
              <a:pPr/>
              <a:t>15.01.2018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FCDD5D-2295-4FE0-B0FD-2DBDAA9BF0CF}" type="slidenum">
              <a:rPr lang="ru-RU" smtClean="0"/>
              <a:pPr/>
              <a:t>‹#›</a:t>
            </a:fld>
            <a:endParaRPr lang="ru-RU"/>
          </a:p>
        </p:txBody>
      </p:sp>
    </p:spTree>
  </p:cSld>
  <p:clrMapOvr>
    <a:masterClrMapping/>
  </p:clrMapOvr>
  <p:transitio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BAF0B20-D44E-493E-970E-B4863103519A}" type="datetimeFigureOut">
              <a:rPr lang="ru-RU" smtClean="0"/>
              <a:pPr/>
              <a:t>15.01.2018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FCDD5D-2295-4FE0-B0FD-2DBDAA9BF0CF}" type="slidenum">
              <a:rPr lang="ru-RU" smtClean="0"/>
              <a:pPr/>
              <a:t>‹#›</a:t>
            </a:fld>
            <a:endParaRPr lang="ru-RU"/>
          </a:p>
        </p:txBody>
      </p:sp>
    </p:spTree>
  </p:cSld>
  <p:clrMapOvr>
    <a:masterClrMapping/>
  </p:clrMapOvr>
  <p:transition>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BAF0B20-D44E-493E-970E-B4863103519A}" type="datetimeFigureOut">
              <a:rPr lang="ru-RU" smtClean="0"/>
              <a:pPr/>
              <a:t>15.01.2018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FCDD5D-2295-4FE0-B0FD-2DBDAA9BF0CF}" type="slidenum">
              <a:rPr lang="ru-RU" smtClean="0"/>
              <a:pPr/>
              <a:t>‹#›</a:t>
            </a:fld>
            <a:endParaRPr lang="ru-RU"/>
          </a:p>
        </p:txBody>
      </p:sp>
    </p:spTree>
  </p:cSld>
  <p:clrMapOvr>
    <a:masterClrMapping/>
  </p:clrMapOvr>
  <p:transition>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BAF0B20-D44E-493E-970E-B4863103519A}" type="datetimeFigureOut">
              <a:rPr lang="ru-RU" smtClean="0"/>
              <a:pPr/>
              <a:t>15.01.2018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FCDD5D-2295-4FE0-B0FD-2DBDAA9BF0CF}" type="slidenum">
              <a:rPr lang="ru-RU" smtClean="0"/>
              <a:pPr/>
              <a:t>‹#›</a:t>
            </a:fld>
            <a:endParaRPr lang="ru-RU"/>
          </a:p>
        </p:txBody>
      </p:sp>
    </p:spTree>
  </p:cSld>
  <p:clrMapOvr>
    <a:masterClrMapping/>
  </p:clrMapOvr>
  <p:transition>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BAF0B20-D44E-493E-970E-B4863103519A}" type="datetimeFigureOut">
              <a:rPr lang="ru-RU" smtClean="0"/>
              <a:pPr/>
              <a:t>15.01.2018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2FCDD5D-2295-4FE0-B0FD-2DBDAA9BF0CF}" type="slidenum">
              <a:rPr lang="ru-RU" smtClean="0"/>
              <a:pPr/>
              <a:t>‹#›</a:t>
            </a:fld>
            <a:endParaRPr lang="ru-RU"/>
          </a:p>
        </p:txBody>
      </p:sp>
    </p:spTree>
  </p:cSld>
  <p:clrMapOvr>
    <a:masterClrMapping/>
  </p:clrMapOvr>
  <p:transition>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BAF0B20-D44E-493E-970E-B4863103519A}" type="datetimeFigureOut">
              <a:rPr lang="ru-RU" smtClean="0"/>
              <a:pPr/>
              <a:t>15.01.2018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2FCDD5D-2295-4FE0-B0FD-2DBDAA9BF0CF}" type="slidenum">
              <a:rPr lang="ru-RU" smtClean="0"/>
              <a:pPr/>
              <a:t>‹#›</a:t>
            </a:fld>
            <a:endParaRPr lang="ru-RU"/>
          </a:p>
        </p:txBody>
      </p:sp>
    </p:spTree>
  </p:cSld>
  <p:clrMapOvr>
    <a:masterClrMapping/>
  </p:clrMapOvr>
  <p:transition>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BAF0B20-D44E-493E-970E-B4863103519A}" type="datetimeFigureOut">
              <a:rPr lang="ru-RU" smtClean="0"/>
              <a:pPr/>
              <a:t>15.01.2018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2FCDD5D-2295-4FE0-B0FD-2DBDAA9BF0CF}" type="slidenum">
              <a:rPr lang="ru-RU" smtClean="0"/>
              <a:pPr/>
              <a:t>‹#›</a:t>
            </a:fld>
            <a:endParaRPr lang="ru-RU"/>
          </a:p>
        </p:txBody>
      </p:sp>
    </p:spTree>
  </p:cSld>
  <p:clrMapOvr>
    <a:masterClrMapping/>
  </p:clrMapOvr>
  <p:transition>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BAF0B20-D44E-493E-970E-B4863103519A}" type="datetimeFigureOut">
              <a:rPr lang="ru-RU" smtClean="0"/>
              <a:pPr/>
              <a:t>15.01.2018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FCDD5D-2295-4FE0-B0FD-2DBDAA9BF0CF}" type="slidenum">
              <a:rPr lang="ru-RU" smtClean="0"/>
              <a:pPr/>
              <a:t>‹#›</a:t>
            </a:fld>
            <a:endParaRPr lang="ru-RU"/>
          </a:p>
        </p:txBody>
      </p:sp>
    </p:spTree>
  </p:cSld>
  <p:clrMapOvr>
    <a:masterClrMapping/>
  </p:clrMapOvr>
  <p:transition>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BAF0B20-D44E-493E-970E-B4863103519A}" type="datetimeFigureOut">
              <a:rPr lang="ru-RU" smtClean="0"/>
              <a:pPr/>
              <a:t>15.01.2018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FCDD5D-2295-4FE0-B0FD-2DBDAA9BF0CF}" type="slidenum">
              <a:rPr lang="ru-RU" smtClean="0"/>
              <a:pPr/>
              <a:t>‹#›</a:t>
            </a:fld>
            <a:endParaRPr lang="ru-RU"/>
          </a:p>
        </p:txBody>
      </p:sp>
    </p:spTree>
  </p:cSld>
  <p:clrMapOvr>
    <a:masterClrMapping/>
  </p:clrMapOvr>
  <p:transition>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AF0B20-D44E-493E-970E-B4863103519A}" type="datetimeFigureOut">
              <a:rPr lang="ru-RU" smtClean="0"/>
              <a:pPr/>
              <a:t>15.01.2018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FCDD5D-2295-4FE0-B0FD-2DBDAA9BF0CF}"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wip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1.xml"/><Relationship Id="rId3" Type="http://schemas.openxmlformats.org/officeDocument/2006/relationships/image" Target="../media/image8.png"/><Relationship Id="rId7" Type="http://schemas.openxmlformats.org/officeDocument/2006/relationships/slide" Target="slide5.xml"/><Relationship Id="rId12" Type="http://schemas.openxmlformats.org/officeDocument/2006/relationships/slide" Target="slide10.xml"/><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slide" Target="slide4.xml"/><Relationship Id="rId11" Type="http://schemas.openxmlformats.org/officeDocument/2006/relationships/slide" Target="slide9.xml"/><Relationship Id="rId5" Type="http://schemas.openxmlformats.org/officeDocument/2006/relationships/image" Target="../media/image9.jpeg"/><Relationship Id="rId10" Type="http://schemas.openxmlformats.org/officeDocument/2006/relationships/slide" Target="slide8.xml"/><Relationship Id="rId4" Type="http://schemas.openxmlformats.org/officeDocument/2006/relationships/slide" Target="slide3.xml"/><Relationship Id="rId9" Type="http://schemas.openxmlformats.org/officeDocument/2006/relationships/slide" Target="slide7.xml"/><Relationship Id="rId14" Type="http://schemas.openxmlformats.org/officeDocument/2006/relationships/slide" Target="slide12.xml"/></Relationships>
</file>

<file path=ppt/slides/_rels/slide11.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slide" Target="slide10.xml"/><Relationship Id="rId3" Type="http://schemas.openxmlformats.org/officeDocument/2006/relationships/image" Target="../media/image21.jpeg"/><Relationship Id="rId7" Type="http://schemas.openxmlformats.org/officeDocument/2006/relationships/slide" Target="slide4.xml"/><Relationship Id="rId12" Type="http://schemas.openxmlformats.org/officeDocument/2006/relationships/slide" Target="slide9.xml"/><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9.jpeg"/><Relationship Id="rId11" Type="http://schemas.openxmlformats.org/officeDocument/2006/relationships/slide" Target="slide8.xml"/><Relationship Id="rId5" Type="http://schemas.openxmlformats.org/officeDocument/2006/relationships/slide" Target="slide3.xml"/><Relationship Id="rId15" Type="http://schemas.openxmlformats.org/officeDocument/2006/relationships/slide" Target="slide12.xml"/><Relationship Id="rId10" Type="http://schemas.openxmlformats.org/officeDocument/2006/relationships/slide" Target="slide7.xml"/><Relationship Id="rId4" Type="http://schemas.openxmlformats.org/officeDocument/2006/relationships/image" Target="../media/image8.png"/><Relationship Id="rId9" Type="http://schemas.openxmlformats.org/officeDocument/2006/relationships/slide" Target="slide6.xml"/><Relationship Id="rId14" Type="http://schemas.openxmlformats.org/officeDocument/2006/relationships/slide" Target="slide11.xml"/></Relationships>
</file>

<file path=ppt/slides/_rels/slide12.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1.xml"/><Relationship Id="rId3" Type="http://schemas.openxmlformats.org/officeDocument/2006/relationships/image" Target="../media/image8.png"/><Relationship Id="rId7" Type="http://schemas.openxmlformats.org/officeDocument/2006/relationships/slide" Target="slide5.xml"/><Relationship Id="rId12" Type="http://schemas.openxmlformats.org/officeDocument/2006/relationships/slide" Target="slide10.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slide" Target="slide4.xml"/><Relationship Id="rId11" Type="http://schemas.openxmlformats.org/officeDocument/2006/relationships/slide" Target="slide9.xml"/><Relationship Id="rId5" Type="http://schemas.openxmlformats.org/officeDocument/2006/relationships/image" Target="../media/image9.jpeg"/><Relationship Id="rId10" Type="http://schemas.openxmlformats.org/officeDocument/2006/relationships/slide" Target="slide8.xml"/><Relationship Id="rId4" Type="http://schemas.openxmlformats.org/officeDocument/2006/relationships/slide" Target="slide3.xml"/><Relationship Id="rId9" Type="http://schemas.openxmlformats.org/officeDocument/2006/relationships/slide" Target="slide7.xml"/><Relationship Id="rId14" Type="http://schemas.openxmlformats.org/officeDocument/2006/relationships/slide" Target="slide1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1.xml"/><Relationship Id="rId3" Type="http://schemas.openxmlformats.org/officeDocument/2006/relationships/image" Target="../media/image8.png"/><Relationship Id="rId7" Type="http://schemas.openxmlformats.org/officeDocument/2006/relationships/slide" Target="slide5.xml"/><Relationship Id="rId12" Type="http://schemas.openxmlformats.org/officeDocument/2006/relationships/slide" Target="slide10.xml"/><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slide" Target="slide4.xml"/><Relationship Id="rId11" Type="http://schemas.openxmlformats.org/officeDocument/2006/relationships/slide" Target="slide9.xml"/><Relationship Id="rId5" Type="http://schemas.openxmlformats.org/officeDocument/2006/relationships/image" Target="../media/image9.jpeg"/><Relationship Id="rId10" Type="http://schemas.openxmlformats.org/officeDocument/2006/relationships/slide" Target="slide8.xml"/><Relationship Id="rId4" Type="http://schemas.openxmlformats.org/officeDocument/2006/relationships/slide" Target="slide3.xml"/><Relationship Id="rId9" Type="http://schemas.openxmlformats.org/officeDocument/2006/relationships/slide" Target="slide7.xml"/><Relationship Id="rId14" Type="http://schemas.openxmlformats.org/officeDocument/2006/relationships/slide" Target="slide12.xml"/></Relationships>
</file>

<file path=ppt/slides/_rels/slide4.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1.xml"/><Relationship Id="rId3" Type="http://schemas.openxmlformats.org/officeDocument/2006/relationships/image" Target="../media/image8.png"/><Relationship Id="rId7" Type="http://schemas.openxmlformats.org/officeDocument/2006/relationships/slide" Target="slide5.xml"/><Relationship Id="rId12" Type="http://schemas.openxmlformats.org/officeDocument/2006/relationships/slide" Target="slide10.xml"/><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slide" Target="slide4.xml"/><Relationship Id="rId11" Type="http://schemas.openxmlformats.org/officeDocument/2006/relationships/slide" Target="slide9.xml"/><Relationship Id="rId5" Type="http://schemas.openxmlformats.org/officeDocument/2006/relationships/image" Target="../media/image9.jpeg"/><Relationship Id="rId10" Type="http://schemas.openxmlformats.org/officeDocument/2006/relationships/slide" Target="slide8.xml"/><Relationship Id="rId4" Type="http://schemas.openxmlformats.org/officeDocument/2006/relationships/slide" Target="slide3.xml"/><Relationship Id="rId9" Type="http://schemas.openxmlformats.org/officeDocument/2006/relationships/slide" Target="slide7.xml"/><Relationship Id="rId14" Type="http://schemas.openxmlformats.org/officeDocument/2006/relationships/slide" Target="slide12.xml"/></Relationships>
</file>

<file path=ppt/slides/_rels/slide5.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slide" Target="slide8.xml"/><Relationship Id="rId3" Type="http://schemas.openxmlformats.org/officeDocument/2006/relationships/image" Target="../media/image12.jpeg"/><Relationship Id="rId7" Type="http://schemas.openxmlformats.org/officeDocument/2006/relationships/slide" Target="slide3.xml"/><Relationship Id="rId12" Type="http://schemas.openxmlformats.org/officeDocument/2006/relationships/slide" Target="slide7.xml"/><Relationship Id="rId17" Type="http://schemas.openxmlformats.org/officeDocument/2006/relationships/slide" Target="slide12.xml"/><Relationship Id="rId2" Type="http://schemas.openxmlformats.org/officeDocument/2006/relationships/image" Target="../media/image11.jpeg"/><Relationship Id="rId16" Type="http://schemas.openxmlformats.org/officeDocument/2006/relationships/slide" Target="slide11.xml"/><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slide" Target="slide6.xml"/><Relationship Id="rId5" Type="http://schemas.openxmlformats.org/officeDocument/2006/relationships/image" Target="../media/image14.jpeg"/><Relationship Id="rId15" Type="http://schemas.openxmlformats.org/officeDocument/2006/relationships/slide" Target="slide10.xml"/><Relationship Id="rId10" Type="http://schemas.openxmlformats.org/officeDocument/2006/relationships/slide" Target="slide5.xml"/><Relationship Id="rId4" Type="http://schemas.openxmlformats.org/officeDocument/2006/relationships/image" Target="../media/image13.jpeg"/><Relationship Id="rId9" Type="http://schemas.openxmlformats.org/officeDocument/2006/relationships/slide" Target="slide4.xml"/><Relationship Id="rId14" Type="http://schemas.openxmlformats.org/officeDocument/2006/relationships/slide" Target="slide9.xml"/></Relationships>
</file>

<file path=ppt/slides/_rels/slide6.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1.xml"/><Relationship Id="rId3" Type="http://schemas.openxmlformats.org/officeDocument/2006/relationships/image" Target="../media/image8.png"/><Relationship Id="rId7" Type="http://schemas.openxmlformats.org/officeDocument/2006/relationships/slide" Target="slide5.xml"/><Relationship Id="rId12" Type="http://schemas.openxmlformats.org/officeDocument/2006/relationships/slide" Target="slide10.xml"/><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slide" Target="slide4.xml"/><Relationship Id="rId11" Type="http://schemas.openxmlformats.org/officeDocument/2006/relationships/slide" Target="slide9.xml"/><Relationship Id="rId5" Type="http://schemas.openxmlformats.org/officeDocument/2006/relationships/image" Target="../media/image9.jpeg"/><Relationship Id="rId10" Type="http://schemas.openxmlformats.org/officeDocument/2006/relationships/slide" Target="slide8.xml"/><Relationship Id="rId4" Type="http://schemas.openxmlformats.org/officeDocument/2006/relationships/slide" Target="slide3.xml"/><Relationship Id="rId9" Type="http://schemas.openxmlformats.org/officeDocument/2006/relationships/slide" Target="slide7.xml"/><Relationship Id="rId14" Type="http://schemas.openxmlformats.org/officeDocument/2006/relationships/slide" Target="slide12.xml"/></Relationships>
</file>

<file path=ppt/slides/_rels/slide7.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1.xml"/><Relationship Id="rId3" Type="http://schemas.openxmlformats.org/officeDocument/2006/relationships/image" Target="../media/image8.png"/><Relationship Id="rId7" Type="http://schemas.openxmlformats.org/officeDocument/2006/relationships/slide" Target="slide5.xml"/><Relationship Id="rId12" Type="http://schemas.openxmlformats.org/officeDocument/2006/relationships/slide" Target="slide10.xml"/><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slide" Target="slide4.xml"/><Relationship Id="rId11" Type="http://schemas.openxmlformats.org/officeDocument/2006/relationships/slide" Target="slide9.xml"/><Relationship Id="rId5" Type="http://schemas.openxmlformats.org/officeDocument/2006/relationships/image" Target="../media/image9.jpeg"/><Relationship Id="rId10" Type="http://schemas.openxmlformats.org/officeDocument/2006/relationships/slide" Target="slide8.xml"/><Relationship Id="rId4" Type="http://schemas.openxmlformats.org/officeDocument/2006/relationships/slide" Target="slide3.xml"/><Relationship Id="rId9" Type="http://schemas.openxmlformats.org/officeDocument/2006/relationships/slide" Target="slide7.xml"/><Relationship Id="rId14" Type="http://schemas.openxmlformats.org/officeDocument/2006/relationships/slide" Target="slide12.xml"/></Relationships>
</file>

<file path=ppt/slides/_rels/slide8.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1.xml"/><Relationship Id="rId3" Type="http://schemas.openxmlformats.org/officeDocument/2006/relationships/image" Target="../media/image8.png"/><Relationship Id="rId7" Type="http://schemas.openxmlformats.org/officeDocument/2006/relationships/slide" Target="slide5.xml"/><Relationship Id="rId12" Type="http://schemas.openxmlformats.org/officeDocument/2006/relationships/slide" Target="slide10.xml"/><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slide" Target="slide4.xml"/><Relationship Id="rId11" Type="http://schemas.openxmlformats.org/officeDocument/2006/relationships/slide" Target="slide9.xml"/><Relationship Id="rId5" Type="http://schemas.openxmlformats.org/officeDocument/2006/relationships/image" Target="../media/image9.jpeg"/><Relationship Id="rId10" Type="http://schemas.openxmlformats.org/officeDocument/2006/relationships/slide" Target="slide8.xml"/><Relationship Id="rId4" Type="http://schemas.openxmlformats.org/officeDocument/2006/relationships/slide" Target="slide3.xml"/><Relationship Id="rId9" Type="http://schemas.openxmlformats.org/officeDocument/2006/relationships/slide" Target="slide7.xml"/><Relationship Id="rId14" Type="http://schemas.openxmlformats.org/officeDocument/2006/relationships/slide" Target="slide12.xml"/></Relationships>
</file>

<file path=ppt/slides/_rels/slide9.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1.xml"/><Relationship Id="rId3" Type="http://schemas.openxmlformats.org/officeDocument/2006/relationships/image" Target="../media/image8.png"/><Relationship Id="rId7" Type="http://schemas.openxmlformats.org/officeDocument/2006/relationships/slide" Target="slide5.xml"/><Relationship Id="rId12" Type="http://schemas.openxmlformats.org/officeDocument/2006/relationships/slide" Target="slide10.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slide" Target="slide4.xml"/><Relationship Id="rId11" Type="http://schemas.openxmlformats.org/officeDocument/2006/relationships/slide" Target="slide9.xml"/><Relationship Id="rId5" Type="http://schemas.openxmlformats.org/officeDocument/2006/relationships/image" Target="../media/image9.jpeg"/><Relationship Id="rId10" Type="http://schemas.openxmlformats.org/officeDocument/2006/relationships/slide" Target="slide8.xml"/><Relationship Id="rId4" Type="http://schemas.openxmlformats.org/officeDocument/2006/relationships/slide" Target="slide3.xml"/><Relationship Id="rId9" Type="http://schemas.openxmlformats.org/officeDocument/2006/relationships/slide" Target="slide7.xml"/><Relationship Id="rId14" Type="http://schemas.openxmlformats.org/officeDocument/2006/relationships/slide" Target="slide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descr="163165370.jpg"/>
          <p:cNvPicPr>
            <a:picLocks noChangeAspect="1"/>
          </p:cNvPicPr>
          <p:nvPr/>
        </p:nvPicPr>
        <p:blipFill>
          <a:blip r:embed="rId2" cstate="print"/>
          <a:srcRect l="8571" t="3639" r="2813"/>
          <a:stretch>
            <a:fillRect/>
          </a:stretch>
        </p:blipFill>
        <p:spPr>
          <a:xfrm>
            <a:off x="827584" y="404664"/>
            <a:ext cx="7416824" cy="5976664"/>
          </a:xfrm>
          <a:prstGeom prst="rect">
            <a:avLst/>
          </a:prstGeom>
        </p:spPr>
      </p:pic>
      <p:pic>
        <p:nvPicPr>
          <p:cNvPr id="14" name="Рисунок 13" descr="20170210_142244.jpg"/>
          <p:cNvPicPr>
            <a:picLocks noChangeAspect="1"/>
          </p:cNvPicPr>
          <p:nvPr/>
        </p:nvPicPr>
        <p:blipFill>
          <a:blip r:embed="rId3" cstate="print">
            <a:lum bright="20000"/>
          </a:blip>
          <a:stretch>
            <a:fillRect/>
          </a:stretch>
        </p:blipFill>
        <p:spPr>
          <a:xfrm>
            <a:off x="1907704" y="548680"/>
            <a:ext cx="5256584" cy="1368152"/>
          </a:xfrm>
          <a:prstGeom prst="ellipse">
            <a:avLst/>
          </a:prstGeom>
          <a:ln>
            <a:noFill/>
          </a:ln>
          <a:effectLst>
            <a:softEdge rad="112500"/>
          </a:effectLst>
        </p:spPr>
      </p:pic>
      <p:sp>
        <p:nvSpPr>
          <p:cNvPr id="5" name="Прямоугольник 4"/>
          <p:cNvSpPr/>
          <p:nvPr/>
        </p:nvSpPr>
        <p:spPr>
          <a:xfrm>
            <a:off x="0" y="-27384"/>
            <a:ext cx="9144000" cy="6885384"/>
          </a:xfrm>
          <a:prstGeom prst="rect">
            <a:avLst/>
          </a:prstGeom>
          <a:blipFill dpi="0" rotWithShape="1">
            <a:blip r:embed="rId4"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TextBox 14"/>
          <p:cNvSpPr txBox="1"/>
          <p:nvPr/>
        </p:nvSpPr>
        <p:spPr>
          <a:xfrm>
            <a:off x="1259632" y="1844824"/>
            <a:ext cx="6912768" cy="2308324"/>
          </a:xfrm>
          <a:prstGeom prst="rect">
            <a:avLst/>
          </a:prstGeom>
          <a:noFill/>
        </p:spPr>
        <p:txBody>
          <a:bodyPr wrap="square" rtlCol="0">
            <a:spAutoFit/>
          </a:bodyPr>
          <a:lstStyle/>
          <a:p>
            <a:pPr algn="ctr"/>
            <a:r>
              <a:rPr lang="ru-RU" sz="2400" b="1"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Краевед-марш </a:t>
            </a:r>
          </a:p>
          <a:p>
            <a:pPr algn="ctr"/>
            <a:r>
              <a:rPr lang="ru-RU" sz="2400" b="1"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по военно-патриотическому музею </a:t>
            </a:r>
          </a:p>
          <a:p>
            <a:pPr algn="ctr"/>
            <a:r>
              <a:rPr lang="ru-RU" sz="2400" b="1"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«Молодая гвардия» </a:t>
            </a:r>
          </a:p>
          <a:p>
            <a:pPr algn="ctr"/>
            <a:r>
              <a:rPr lang="ru-RU" sz="2400" b="1"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МБОУ «</a:t>
            </a:r>
            <a:r>
              <a:rPr lang="ru-RU" sz="2400" b="1" i="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Таканышская</a:t>
            </a:r>
            <a:r>
              <a:rPr lang="ru-RU" sz="2400" b="1"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СОШ» </a:t>
            </a:r>
          </a:p>
          <a:p>
            <a:pPr algn="ctr"/>
            <a:r>
              <a:rPr lang="ru-RU" sz="2400" b="1" i="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Мамадышского</a:t>
            </a:r>
            <a:r>
              <a:rPr lang="ru-RU" sz="2400" b="1"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муниципального района </a:t>
            </a:r>
          </a:p>
          <a:p>
            <a:pPr algn="ctr"/>
            <a:r>
              <a:rPr lang="ru-RU" sz="2400" b="1"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Республики Татарстан</a:t>
            </a:r>
            <a:endParaRPr lang="ru-RU" sz="24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sp>
        <p:nvSpPr>
          <p:cNvPr id="16" name="TextBox 15"/>
          <p:cNvSpPr txBox="1"/>
          <p:nvPr/>
        </p:nvSpPr>
        <p:spPr>
          <a:xfrm>
            <a:off x="1763688" y="4149081"/>
            <a:ext cx="5760640" cy="307777"/>
          </a:xfrm>
          <a:prstGeom prst="rect">
            <a:avLst/>
          </a:prstGeom>
          <a:noFill/>
          <a:ln>
            <a:noFill/>
          </a:ln>
        </p:spPr>
        <p:txBody>
          <a:bodyPr wrap="square" rtlCol="0">
            <a:spAutoFit/>
          </a:bodyPr>
          <a:lstStyle/>
          <a:p>
            <a:r>
              <a:rPr lang="ru-RU" sz="1400" b="1" u="sng" dirty="0" smtClean="0">
                <a:latin typeface="Times New Roman" pitchFamily="18" charset="0"/>
                <a:cs typeface="Times New Roman" pitchFamily="18" charset="0"/>
              </a:rPr>
              <a:t>Руководитель музея:</a:t>
            </a:r>
            <a:endParaRPr lang="ru-RU" sz="1400" b="1" u="sng" dirty="0">
              <a:latin typeface="Times New Roman" pitchFamily="18" charset="0"/>
              <a:cs typeface="Times New Roman" pitchFamily="18" charset="0"/>
            </a:endParaRPr>
          </a:p>
        </p:txBody>
      </p:sp>
      <p:sp>
        <p:nvSpPr>
          <p:cNvPr id="7" name="TextBox 6"/>
          <p:cNvSpPr txBox="1"/>
          <p:nvPr/>
        </p:nvSpPr>
        <p:spPr>
          <a:xfrm>
            <a:off x="1763688" y="4509120"/>
            <a:ext cx="5760640" cy="738664"/>
          </a:xfrm>
          <a:prstGeom prst="rect">
            <a:avLst/>
          </a:prstGeom>
          <a:noFill/>
          <a:ln>
            <a:noFill/>
          </a:ln>
        </p:spPr>
        <p:txBody>
          <a:bodyPr wrap="square" rtlCol="0">
            <a:spAutoFit/>
          </a:bodyPr>
          <a:lstStyle/>
          <a:p>
            <a:r>
              <a:rPr lang="ru-RU" sz="1400" b="1" u="sng" dirty="0" err="1" smtClean="0">
                <a:latin typeface="Times New Roman" pitchFamily="18" charset="0"/>
                <a:cs typeface="Times New Roman" pitchFamily="18" charset="0"/>
              </a:rPr>
              <a:t>Нигматуллина</a:t>
            </a:r>
            <a:r>
              <a:rPr lang="ru-RU" sz="1400" b="1" u="sng" dirty="0" smtClean="0">
                <a:latin typeface="Times New Roman" pitchFamily="18" charset="0"/>
                <a:cs typeface="Times New Roman" pitchFamily="18" charset="0"/>
              </a:rPr>
              <a:t> Римма </a:t>
            </a:r>
            <a:r>
              <a:rPr lang="ru-RU" sz="1400" b="1" u="sng" dirty="0" err="1" smtClean="0">
                <a:latin typeface="Times New Roman" pitchFamily="18" charset="0"/>
                <a:cs typeface="Times New Roman" pitchFamily="18" charset="0"/>
              </a:rPr>
              <a:t>Нуриевна</a:t>
            </a:r>
            <a:endParaRPr lang="ru-RU" sz="1400" b="1" u="sng" dirty="0">
              <a:latin typeface="Times New Roman" pitchFamily="18" charset="0"/>
              <a:cs typeface="Times New Roman" pitchFamily="18" charset="0"/>
            </a:endParaRPr>
          </a:p>
          <a:p>
            <a:r>
              <a:rPr lang="ru-RU" sz="1400" dirty="0" smtClean="0">
                <a:latin typeface="Times New Roman" pitchFamily="18" charset="0"/>
                <a:cs typeface="Times New Roman" pitchFamily="18" charset="0"/>
              </a:rPr>
              <a:t>п</a:t>
            </a:r>
            <a:r>
              <a:rPr lang="ru-RU" sz="1400" dirty="0" smtClean="0">
                <a:latin typeface="Times New Roman" pitchFamily="18" charset="0"/>
                <a:cs typeface="Times New Roman" pitchFamily="18" charset="0"/>
              </a:rPr>
              <a:t>едагог дополнительного образования МБОУДО «Дом детства и юношества» </a:t>
            </a:r>
            <a:r>
              <a:rPr lang="ru-RU" sz="1400" dirty="0" err="1" smtClean="0">
                <a:latin typeface="Times New Roman" pitchFamily="18" charset="0"/>
                <a:cs typeface="Times New Roman" pitchFamily="18" charset="0"/>
              </a:rPr>
              <a:t>Мамадышского</a:t>
            </a:r>
            <a:r>
              <a:rPr lang="ru-RU" sz="1400" dirty="0" smtClean="0">
                <a:latin typeface="Times New Roman" pitchFamily="18" charset="0"/>
                <a:cs typeface="Times New Roman" pitchFamily="18" charset="0"/>
              </a:rPr>
              <a:t> муниципального района РТ</a:t>
            </a:r>
            <a:endParaRPr lang="ru-RU" sz="1400" dirty="0" smtClean="0">
              <a:latin typeface="Times New Roman" pitchFamily="18" charset="0"/>
              <a:cs typeface="Times New Roman" pitchFamily="18" charset="0"/>
            </a:endParaRPr>
          </a:p>
        </p:txBody>
      </p:sp>
      <p:sp>
        <p:nvSpPr>
          <p:cNvPr id="8" name="TextBox 7"/>
          <p:cNvSpPr txBox="1"/>
          <p:nvPr/>
        </p:nvSpPr>
        <p:spPr>
          <a:xfrm>
            <a:off x="1907704" y="5354632"/>
            <a:ext cx="5760640" cy="738664"/>
          </a:xfrm>
          <a:prstGeom prst="rect">
            <a:avLst/>
          </a:prstGeom>
          <a:noFill/>
          <a:ln>
            <a:noFill/>
          </a:ln>
        </p:spPr>
        <p:txBody>
          <a:bodyPr wrap="square" rtlCol="0">
            <a:spAutoFit/>
          </a:bodyPr>
          <a:lstStyle/>
          <a:p>
            <a:r>
              <a:rPr lang="ru-RU" sz="1400" b="1" u="sng" dirty="0" smtClean="0">
                <a:latin typeface="Times New Roman" pitchFamily="18" charset="0"/>
                <a:cs typeface="Times New Roman" pitchFamily="18" charset="0"/>
              </a:rPr>
              <a:t>Наш адрес:</a:t>
            </a:r>
          </a:p>
          <a:p>
            <a:r>
              <a:rPr lang="ru-RU" sz="1400" dirty="0" smtClean="0">
                <a:latin typeface="Times New Roman" pitchFamily="18" charset="0"/>
                <a:cs typeface="Times New Roman" pitchFamily="18" charset="0"/>
              </a:rPr>
              <a:t>422140 РТ, </a:t>
            </a:r>
            <a:r>
              <a:rPr lang="ru-RU" sz="1400" dirty="0" err="1" smtClean="0">
                <a:latin typeface="Times New Roman" pitchFamily="18" charset="0"/>
                <a:cs typeface="Times New Roman" pitchFamily="18" charset="0"/>
              </a:rPr>
              <a:t>Мамадышский</a:t>
            </a:r>
            <a:r>
              <a:rPr lang="ru-RU" sz="1400" dirty="0" smtClean="0">
                <a:latin typeface="Times New Roman" pitchFamily="18" charset="0"/>
                <a:cs typeface="Times New Roman" pitchFamily="18" charset="0"/>
              </a:rPr>
              <a:t> район, </a:t>
            </a:r>
            <a:r>
              <a:rPr lang="ru-RU" sz="1400" dirty="0" err="1" smtClean="0">
                <a:latin typeface="Times New Roman" pitchFamily="18" charset="0"/>
                <a:cs typeface="Times New Roman" pitchFamily="18" charset="0"/>
              </a:rPr>
              <a:t>с.Ниж.Таканыш</a:t>
            </a:r>
            <a:endParaRPr lang="ru-RU" sz="1400"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у</a:t>
            </a:r>
            <a:r>
              <a:rPr lang="ru-RU" sz="1400" dirty="0" smtClean="0">
                <a:latin typeface="Times New Roman" pitchFamily="18" charset="0"/>
                <a:cs typeface="Times New Roman" pitchFamily="18" charset="0"/>
              </a:rPr>
              <a:t>л. Школьная д.1</a:t>
            </a:r>
            <a:endParaRPr lang="ru-RU" sz="1400" dirty="0" smtClean="0">
              <a:latin typeface="Times New Roman" pitchFamily="18" charset="0"/>
              <a:cs typeface="Times New Roman" pitchFamily="18" charset="0"/>
            </a:endParaRPr>
          </a:p>
        </p:txBody>
      </p:sp>
    </p:spTree>
  </p:cSld>
  <p:clrMapOvr>
    <a:masterClrMapping/>
  </p:clrMapOvr>
  <p:transition>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DSCN1140.JPG"/>
          <p:cNvPicPr>
            <a:picLocks noChangeAspect="1"/>
          </p:cNvPicPr>
          <p:nvPr/>
        </p:nvPicPr>
        <p:blipFill>
          <a:blip r:embed="rId2" cstate="print"/>
          <a:stretch>
            <a:fillRect/>
          </a:stretch>
        </p:blipFill>
        <p:spPr>
          <a:xfrm>
            <a:off x="755576" y="1484784"/>
            <a:ext cx="6048672" cy="4680520"/>
          </a:xfrm>
          <a:prstGeom prst="rect">
            <a:avLst/>
          </a:prstGeom>
        </p:spPr>
      </p:pic>
      <p:sp>
        <p:nvSpPr>
          <p:cNvPr id="2" name="TextBox 1"/>
          <p:cNvSpPr txBox="1"/>
          <p:nvPr/>
        </p:nvSpPr>
        <p:spPr>
          <a:xfrm>
            <a:off x="251520" y="332656"/>
            <a:ext cx="7056784" cy="830997"/>
          </a:xfrm>
          <a:prstGeom prst="rect">
            <a:avLst/>
          </a:prstGeom>
          <a:noFill/>
        </p:spPr>
        <p:txBody>
          <a:bodyPr wrap="square" rtlCol="0">
            <a:spAutoFit/>
          </a:bodyPr>
          <a:lstStyle/>
          <a:p>
            <a:pPr algn="ctr"/>
            <a:r>
              <a:rPr lang="ru-RU" sz="2400" b="1" i="1" dirty="0" smtClean="0">
                <a:solidFill>
                  <a:schemeClr val="accent6">
                    <a:lumMod val="50000"/>
                  </a:schemeClr>
                </a:solidFill>
                <a:latin typeface="Times New Roman" pitchFamily="18" charset="0"/>
                <a:cs typeface="Times New Roman" pitchFamily="18" charset="0"/>
              </a:rPr>
              <a:t>Маршрут </a:t>
            </a:r>
            <a:r>
              <a:rPr lang="en-US" sz="2400" b="1" i="1" dirty="0" smtClean="0">
                <a:solidFill>
                  <a:schemeClr val="accent6">
                    <a:lumMod val="50000"/>
                  </a:schemeClr>
                </a:solidFill>
                <a:latin typeface="Times New Roman" pitchFamily="18" charset="0"/>
                <a:cs typeface="Times New Roman" pitchFamily="18" charset="0"/>
              </a:rPr>
              <a:t>VIII</a:t>
            </a:r>
            <a:r>
              <a:rPr lang="ru-RU" sz="2400" b="1" i="1" dirty="0" smtClean="0">
                <a:solidFill>
                  <a:schemeClr val="accent6">
                    <a:lumMod val="50000"/>
                  </a:schemeClr>
                </a:solidFill>
                <a:latin typeface="Times New Roman" pitchFamily="18" charset="0"/>
                <a:cs typeface="Times New Roman" pitchFamily="18" charset="0"/>
              </a:rPr>
              <a:t>. Иван </a:t>
            </a:r>
            <a:r>
              <a:rPr lang="ru-RU" sz="2400" b="1" i="1" dirty="0" err="1" smtClean="0">
                <a:solidFill>
                  <a:schemeClr val="accent6">
                    <a:lumMod val="50000"/>
                  </a:schemeClr>
                </a:solidFill>
                <a:latin typeface="Times New Roman" pitchFamily="18" charset="0"/>
                <a:cs typeface="Times New Roman" pitchFamily="18" charset="0"/>
              </a:rPr>
              <a:t>Туркенич</a:t>
            </a:r>
            <a:r>
              <a:rPr lang="ru-RU" sz="2400" b="1" i="1" dirty="0" smtClean="0">
                <a:solidFill>
                  <a:schemeClr val="accent6">
                    <a:lumMod val="50000"/>
                  </a:schemeClr>
                </a:solidFill>
                <a:latin typeface="Times New Roman" pitchFamily="18" charset="0"/>
                <a:cs typeface="Times New Roman" pitchFamily="18" charset="0"/>
              </a:rPr>
              <a:t> – боевой командир «Молодой гвардии»</a:t>
            </a:r>
            <a:endParaRPr lang="ru-RU" sz="2400" b="1" i="1" dirty="0">
              <a:solidFill>
                <a:schemeClr val="accent6">
                  <a:lumMod val="50000"/>
                </a:schemeClr>
              </a:solidFill>
              <a:latin typeface="Times New Roman" pitchFamily="18" charset="0"/>
              <a:cs typeface="Times New Roman" pitchFamily="18" charset="0"/>
            </a:endParaRPr>
          </a:p>
        </p:txBody>
      </p:sp>
      <p:cxnSp>
        <p:nvCxnSpPr>
          <p:cNvPr id="3" name="Прямая соединительная линия 2"/>
          <p:cNvCxnSpPr/>
          <p:nvPr/>
        </p:nvCxnSpPr>
        <p:spPr>
          <a:xfrm>
            <a:off x="395536" y="1268760"/>
            <a:ext cx="6696744" cy="0"/>
          </a:xfrm>
          <a:prstGeom prst="line">
            <a:avLst/>
          </a:prstGeom>
        </p:spPr>
        <p:style>
          <a:lnRef idx="3">
            <a:schemeClr val="accent1"/>
          </a:lnRef>
          <a:fillRef idx="0">
            <a:schemeClr val="accent1"/>
          </a:fillRef>
          <a:effectRef idx="2">
            <a:schemeClr val="accent1"/>
          </a:effectRef>
          <a:fontRef idx="minor">
            <a:schemeClr val="tx1"/>
          </a:fontRef>
        </p:style>
      </p:cxnSp>
      <p:pic>
        <p:nvPicPr>
          <p:cNvPr id="4" name="Рисунок 3" descr="5829a6427628715862b173b4.png"/>
          <p:cNvPicPr>
            <a:picLocks noChangeAspect="1"/>
          </p:cNvPicPr>
          <p:nvPr/>
        </p:nvPicPr>
        <p:blipFill>
          <a:blip r:embed="rId3" cstate="print"/>
          <a:stretch>
            <a:fillRect/>
          </a:stretch>
        </p:blipFill>
        <p:spPr>
          <a:xfrm>
            <a:off x="683568" y="1409652"/>
            <a:ext cx="6264695" cy="4843991"/>
          </a:xfrm>
          <a:prstGeom prst="rect">
            <a:avLst/>
          </a:prstGeom>
        </p:spPr>
      </p:pic>
      <p:grpSp>
        <p:nvGrpSpPr>
          <p:cNvPr id="6" name="Группа 5"/>
          <p:cNvGrpSpPr/>
          <p:nvPr/>
        </p:nvGrpSpPr>
        <p:grpSpPr>
          <a:xfrm>
            <a:off x="7596336" y="188640"/>
            <a:ext cx="1512168" cy="6336704"/>
            <a:chOff x="7596336" y="188640"/>
            <a:chExt cx="1512168" cy="6336704"/>
          </a:xfrm>
        </p:grpSpPr>
        <p:sp>
          <p:nvSpPr>
            <p:cNvPr id="7" name="Прямоугольник 6">
              <a:hlinkClick r:id="rId4" action="ppaction://hlinksldjump" highlightClick="1"/>
            </p:cNvPr>
            <p:cNvSpPr/>
            <p:nvPr/>
          </p:nvSpPr>
          <p:spPr>
            <a:xfrm>
              <a:off x="7668344" y="764704"/>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1</a:t>
              </a:r>
              <a:endParaRPr lang="ru-RU" sz="1600" b="1" u="sng" dirty="0">
                <a:solidFill>
                  <a:schemeClr val="tx2">
                    <a:lumMod val="50000"/>
                  </a:schemeClr>
                </a:solidFill>
                <a:latin typeface="Times New Roman" pitchFamily="18" charset="0"/>
                <a:cs typeface="Times New Roman" pitchFamily="18" charset="0"/>
              </a:endParaRPr>
            </a:p>
          </p:txBody>
        </p:sp>
        <p:sp>
          <p:nvSpPr>
            <p:cNvPr id="8" name="Прямоугольник 7">
              <a:hlinkClick r:id="rId6" action="ppaction://hlinksldjump" highlightClick="1"/>
            </p:cNvPr>
            <p:cNvSpPr/>
            <p:nvPr/>
          </p:nvSpPr>
          <p:spPr>
            <a:xfrm>
              <a:off x="7668344" y="1340768"/>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2</a:t>
              </a:r>
              <a:endParaRPr lang="ru-RU" sz="1600" b="1" u="sng" dirty="0">
                <a:solidFill>
                  <a:schemeClr val="tx2">
                    <a:lumMod val="50000"/>
                  </a:schemeClr>
                </a:solidFill>
                <a:latin typeface="Times New Roman" pitchFamily="18" charset="0"/>
                <a:cs typeface="Times New Roman" pitchFamily="18" charset="0"/>
              </a:endParaRPr>
            </a:p>
          </p:txBody>
        </p:sp>
        <p:sp>
          <p:nvSpPr>
            <p:cNvPr id="9" name="Прямоугольник 8">
              <a:hlinkClick r:id="rId7" action="ppaction://hlinksldjump" highlightClick="1"/>
            </p:cNvPr>
            <p:cNvSpPr/>
            <p:nvPr/>
          </p:nvSpPr>
          <p:spPr>
            <a:xfrm>
              <a:off x="7668344" y="1916832"/>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3</a:t>
              </a:r>
              <a:endParaRPr lang="ru-RU" sz="1600" b="1" u="sng" dirty="0">
                <a:solidFill>
                  <a:schemeClr val="tx2">
                    <a:lumMod val="50000"/>
                  </a:schemeClr>
                </a:solidFill>
                <a:latin typeface="Times New Roman" pitchFamily="18" charset="0"/>
                <a:cs typeface="Times New Roman" pitchFamily="18" charset="0"/>
              </a:endParaRPr>
            </a:p>
          </p:txBody>
        </p:sp>
        <p:sp>
          <p:nvSpPr>
            <p:cNvPr id="10" name="Прямоугольник 9">
              <a:hlinkClick r:id="rId8" action="ppaction://hlinksldjump" highlightClick="1"/>
            </p:cNvPr>
            <p:cNvSpPr/>
            <p:nvPr/>
          </p:nvSpPr>
          <p:spPr>
            <a:xfrm>
              <a:off x="7668344" y="2492896"/>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4</a:t>
              </a:r>
              <a:endParaRPr lang="ru-RU" sz="1600" b="1" u="sng" dirty="0">
                <a:solidFill>
                  <a:schemeClr val="tx2">
                    <a:lumMod val="50000"/>
                  </a:schemeClr>
                </a:solidFill>
                <a:latin typeface="Times New Roman" pitchFamily="18" charset="0"/>
                <a:cs typeface="Times New Roman" pitchFamily="18" charset="0"/>
              </a:endParaRPr>
            </a:p>
          </p:txBody>
        </p:sp>
        <p:sp>
          <p:nvSpPr>
            <p:cNvPr id="11" name="Прямоугольник 10">
              <a:hlinkClick r:id="rId9" action="ppaction://hlinksldjump" highlightClick="1"/>
            </p:cNvPr>
            <p:cNvSpPr/>
            <p:nvPr/>
          </p:nvSpPr>
          <p:spPr>
            <a:xfrm>
              <a:off x="7668344" y="3068960"/>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5</a:t>
              </a:r>
              <a:endParaRPr lang="ru-RU" sz="1600" b="1" u="sng" dirty="0">
                <a:solidFill>
                  <a:schemeClr val="tx2">
                    <a:lumMod val="50000"/>
                  </a:schemeClr>
                </a:solidFill>
                <a:latin typeface="Times New Roman" pitchFamily="18" charset="0"/>
                <a:cs typeface="Times New Roman" pitchFamily="18" charset="0"/>
              </a:endParaRPr>
            </a:p>
          </p:txBody>
        </p:sp>
        <p:sp>
          <p:nvSpPr>
            <p:cNvPr id="12" name="Прямоугольник 11">
              <a:hlinkClick r:id="rId10" action="ppaction://hlinksldjump" highlightClick="1"/>
            </p:cNvPr>
            <p:cNvSpPr/>
            <p:nvPr/>
          </p:nvSpPr>
          <p:spPr>
            <a:xfrm>
              <a:off x="7668344" y="3645024"/>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6</a:t>
              </a:r>
              <a:endParaRPr lang="ru-RU" sz="1600" b="1" u="sng" dirty="0">
                <a:solidFill>
                  <a:schemeClr val="tx2">
                    <a:lumMod val="50000"/>
                  </a:schemeClr>
                </a:solidFill>
                <a:latin typeface="Times New Roman" pitchFamily="18" charset="0"/>
                <a:cs typeface="Times New Roman" pitchFamily="18" charset="0"/>
              </a:endParaRPr>
            </a:p>
          </p:txBody>
        </p:sp>
        <p:sp>
          <p:nvSpPr>
            <p:cNvPr id="13" name="Прямоугольник 12">
              <a:hlinkClick r:id="rId11" action="ppaction://hlinksldjump" highlightClick="1"/>
            </p:cNvPr>
            <p:cNvSpPr/>
            <p:nvPr/>
          </p:nvSpPr>
          <p:spPr>
            <a:xfrm>
              <a:off x="7668344" y="4221088"/>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7</a:t>
              </a:r>
              <a:endParaRPr lang="ru-RU" sz="1600" b="1" u="sng" dirty="0">
                <a:solidFill>
                  <a:schemeClr val="tx2">
                    <a:lumMod val="50000"/>
                  </a:schemeClr>
                </a:solidFill>
                <a:latin typeface="Times New Roman" pitchFamily="18" charset="0"/>
                <a:cs typeface="Times New Roman" pitchFamily="18" charset="0"/>
              </a:endParaRPr>
            </a:p>
          </p:txBody>
        </p:sp>
        <p:sp>
          <p:nvSpPr>
            <p:cNvPr id="14" name="Прямоугольник 13">
              <a:hlinkClick r:id="rId12" action="ppaction://hlinksldjump" highlightClick="1"/>
            </p:cNvPr>
            <p:cNvSpPr/>
            <p:nvPr/>
          </p:nvSpPr>
          <p:spPr>
            <a:xfrm>
              <a:off x="7668344" y="4797152"/>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8</a:t>
              </a:r>
              <a:endParaRPr lang="ru-RU" sz="1600" b="1" u="sng" dirty="0">
                <a:solidFill>
                  <a:schemeClr val="tx2">
                    <a:lumMod val="50000"/>
                  </a:schemeClr>
                </a:solidFill>
                <a:latin typeface="Times New Roman" pitchFamily="18" charset="0"/>
                <a:cs typeface="Times New Roman" pitchFamily="18" charset="0"/>
              </a:endParaRPr>
            </a:p>
          </p:txBody>
        </p:sp>
        <p:sp>
          <p:nvSpPr>
            <p:cNvPr id="15" name="Прямоугольник 14">
              <a:hlinkClick r:id="rId13" action="ppaction://hlinksldjump" highlightClick="1"/>
            </p:cNvPr>
            <p:cNvSpPr/>
            <p:nvPr/>
          </p:nvSpPr>
          <p:spPr>
            <a:xfrm>
              <a:off x="7668344" y="5373216"/>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9</a:t>
              </a:r>
              <a:endParaRPr lang="ru-RU" sz="1600" b="1" u="sng" dirty="0">
                <a:solidFill>
                  <a:schemeClr val="tx2">
                    <a:lumMod val="50000"/>
                  </a:schemeClr>
                </a:solidFill>
                <a:latin typeface="Times New Roman" pitchFamily="18" charset="0"/>
                <a:cs typeface="Times New Roman" pitchFamily="18" charset="0"/>
              </a:endParaRPr>
            </a:p>
          </p:txBody>
        </p:sp>
        <p:sp>
          <p:nvSpPr>
            <p:cNvPr id="16" name="Прямоугольник 15">
              <a:hlinkClick r:id="rId14" action="ppaction://hlinksldjump" highlightClick="1"/>
            </p:cNvPr>
            <p:cNvSpPr/>
            <p:nvPr/>
          </p:nvSpPr>
          <p:spPr>
            <a:xfrm>
              <a:off x="7668344" y="5949280"/>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10</a:t>
              </a:r>
              <a:endParaRPr lang="ru-RU" sz="1600" b="1" u="sng" dirty="0">
                <a:solidFill>
                  <a:schemeClr val="tx2">
                    <a:lumMod val="50000"/>
                  </a:schemeClr>
                </a:solidFill>
                <a:latin typeface="Times New Roman" pitchFamily="18" charset="0"/>
                <a:cs typeface="Times New Roman" pitchFamily="18" charset="0"/>
              </a:endParaRPr>
            </a:p>
          </p:txBody>
        </p:sp>
        <p:sp>
          <p:nvSpPr>
            <p:cNvPr id="17" name="TextBox 16"/>
            <p:cNvSpPr txBox="1"/>
            <p:nvPr/>
          </p:nvSpPr>
          <p:spPr>
            <a:xfrm>
              <a:off x="7596336" y="188640"/>
              <a:ext cx="1512168" cy="584775"/>
            </a:xfrm>
            <a:prstGeom prst="rect">
              <a:avLst/>
            </a:prstGeom>
            <a:noFill/>
          </p:spPr>
          <p:txBody>
            <a:bodyPr wrap="square" rtlCol="0">
              <a:spAutoFit/>
            </a:bodyPr>
            <a:lstStyle/>
            <a:p>
              <a:pPr algn="ctr"/>
              <a:r>
                <a:rPr lang="ru-RU" sz="1600" b="1" i="1" dirty="0" smtClean="0">
                  <a:latin typeface="Times New Roman" pitchFamily="18" charset="0"/>
                  <a:cs typeface="Times New Roman" pitchFamily="18" charset="0"/>
                </a:rPr>
                <a:t>Маршруты экскурсии</a:t>
              </a:r>
              <a:endParaRPr lang="ru-RU" sz="1600" b="1" i="1" dirty="0">
                <a:latin typeface="Times New Roman" pitchFamily="18" charset="0"/>
                <a:cs typeface="Times New Roman" pitchFamily="18" charset="0"/>
              </a:endParaRPr>
            </a:p>
          </p:txBody>
        </p:sp>
      </p:grpSp>
    </p:spTree>
  </p:cSld>
  <p:clrMapOvr>
    <a:masterClrMapping/>
  </p:clrMapOvr>
  <p:transition>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фото_0005.jpg"/>
          <p:cNvPicPr>
            <a:picLocks noChangeAspect="1"/>
          </p:cNvPicPr>
          <p:nvPr/>
        </p:nvPicPr>
        <p:blipFill>
          <a:blip r:embed="rId2" cstate="print"/>
          <a:stretch>
            <a:fillRect/>
          </a:stretch>
        </p:blipFill>
        <p:spPr>
          <a:xfrm>
            <a:off x="3851920" y="1628800"/>
            <a:ext cx="3168352" cy="4536504"/>
          </a:xfrm>
          <a:prstGeom prst="rect">
            <a:avLst/>
          </a:prstGeom>
        </p:spPr>
      </p:pic>
      <p:pic>
        <p:nvPicPr>
          <p:cNvPr id="8" name="Рисунок 7" descr="фото_0001.jpg"/>
          <p:cNvPicPr>
            <a:picLocks noChangeAspect="1"/>
          </p:cNvPicPr>
          <p:nvPr/>
        </p:nvPicPr>
        <p:blipFill>
          <a:blip r:embed="rId3" cstate="print"/>
          <a:stretch>
            <a:fillRect/>
          </a:stretch>
        </p:blipFill>
        <p:spPr>
          <a:xfrm>
            <a:off x="467544" y="1628800"/>
            <a:ext cx="3168352" cy="4536504"/>
          </a:xfrm>
          <a:prstGeom prst="rect">
            <a:avLst/>
          </a:prstGeom>
        </p:spPr>
      </p:pic>
      <p:pic>
        <p:nvPicPr>
          <p:cNvPr id="4" name="Рисунок 3" descr="5829a6427628715862b173b4.png"/>
          <p:cNvPicPr>
            <a:picLocks noChangeAspect="1"/>
          </p:cNvPicPr>
          <p:nvPr/>
        </p:nvPicPr>
        <p:blipFill>
          <a:blip r:embed="rId4" cstate="print"/>
          <a:stretch>
            <a:fillRect/>
          </a:stretch>
        </p:blipFill>
        <p:spPr>
          <a:xfrm>
            <a:off x="323528" y="1412776"/>
            <a:ext cx="6912768" cy="4896544"/>
          </a:xfrm>
          <a:prstGeom prst="rect">
            <a:avLst/>
          </a:prstGeom>
        </p:spPr>
      </p:pic>
      <p:sp>
        <p:nvSpPr>
          <p:cNvPr id="2" name="TextBox 1"/>
          <p:cNvSpPr txBox="1"/>
          <p:nvPr/>
        </p:nvSpPr>
        <p:spPr>
          <a:xfrm>
            <a:off x="251520" y="332656"/>
            <a:ext cx="7056784" cy="830997"/>
          </a:xfrm>
          <a:prstGeom prst="rect">
            <a:avLst/>
          </a:prstGeom>
          <a:noFill/>
        </p:spPr>
        <p:txBody>
          <a:bodyPr wrap="square" rtlCol="0">
            <a:spAutoFit/>
          </a:bodyPr>
          <a:lstStyle/>
          <a:p>
            <a:pPr algn="ctr"/>
            <a:r>
              <a:rPr lang="ru-RU" sz="2400" b="1" i="1" dirty="0" smtClean="0">
                <a:solidFill>
                  <a:schemeClr val="accent6">
                    <a:lumMod val="50000"/>
                  </a:schemeClr>
                </a:solidFill>
                <a:latin typeface="Times New Roman" pitchFamily="18" charset="0"/>
                <a:cs typeface="Times New Roman" pitchFamily="18" charset="0"/>
              </a:rPr>
              <a:t>Маршрут </a:t>
            </a:r>
            <a:r>
              <a:rPr lang="en-US" sz="2400" b="1" i="1" dirty="0" smtClean="0">
                <a:solidFill>
                  <a:schemeClr val="accent6">
                    <a:lumMod val="50000"/>
                  </a:schemeClr>
                </a:solidFill>
                <a:latin typeface="Times New Roman" pitchFamily="18" charset="0"/>
                <a:cs typeface="Times New Roman" pitchFamily="18" charset="0"/>
              </a:rPr>
              <a:t>IX</a:t>
            </a:r>
            <a:r>
              <a:rPr lang="ru-RU" sz="2400" b="1" i="1" dirty="0" smtClean="0">
                <a:solidFill>
                  <a:schemeClr val="accent6">
                    <a:lumMod val="50000"/>
                  </a:schemeClr>
                </a:solidFill>
                <a:latin typeface="Times New Roman" pitchFamily="18" charset="0"/>
                <a:cs typeface="Times New Roman" pitchFamily="18" charset="0"/>
              </a:rPr>
              <a:t>. Ленинградские дети у нас в Таканыше</a:t>
            </a:r>
            <a:endParaRPr lang="ru-RU" sz="2400" b="1" i="1" dirty="0">
              <a:solidFill>
                <a:schemeClr val="accent6">
                  <a:lumMod val="50000"/>
                </a:schemeClr>
              </a:solidFill>
              <a:latin typeface="Times New Roman" pitchFamily="18" charset="0"/>
              <a:cs typeface="Times New Roman" pitchFamily="18" charset="0"/>
            </a:endParaRPr>
          </a:p>
        </p:txBody>
      </p:sp>
      <p:cxnSp>
        <p:nvCxnSpPr>
          <p:cNvPr id="3" name="Прямая соединительная линия 2"/>
          <p:cNvCxnSpPr/>
          <p:nvPr/>
        </p:nvCxnSpPr>
        <p:spPr>
          <a:xfrm>
            <a:off x="395536" y="1268760"/>
            <a:ext cx="6696744" cy="0"/>
          </a:xfrm>
          <a:prstGeom prst="line">
            <a:avLst/>
          </a:prstGeom>
        </p:spPr>
        <p:style>
          <a:lnRef idx="3">
            <a:schemeClr val="accent1"/>
          </a:lnRef>
          <a:fillRef idx="0">
            <a:schemeClr val="accent1"/>
          </a:fillRef>
          <a:effectRef idx="2">
            <a:schemeClr val="accent1"/>
          </a:effectRef>
          <a:fontRef idx="minor">
            <a:schemeClr val="tx1"/>
          </a:fontRef>
        </p:style>
      </p:cxnSp>
      <p:grpSp>
        <p:nvGrpSpPr>
          <p:cNvPr id="10" name="Группа 9"/>
          <p:cNvGrpSpPr/>
          <p:nvPr/>
        </p:nvGrpSpPr>
        <p:grpSpPr>
          <a:xfrm>
            <a:off x="7596336" y="188640"/>
            <a:ext cx="1512168" cy="6336704"/>
            <a:chOff x="7596336" y="188640"/>
            <a:chExt cx="1512168" cy="6336704"/>
          </a:xfrm>
        </p:grpSpPr>
        <p:sp>
          <p:nvSpPr>
            <p:cNvPr id="11" name="Прямоугольник 10">
              <a:hlinkClick r:id="rId5" action="ppaction://hlinksldjump" highlightClick="1"/>
            </p:cNvPr>
            <p:cNvSpPr/>
            <p:nvPr/>
          </p:nvSpPr>
          <p:spPr>
            <a:xfrm>
              <a:off x="7668344" y="764704"/>
              <a:ext cx="1440160" cy="576064"/>
            </a:xfrm>
            <a:prstGeom prst="rect">
              <a:avLst/>
            </a:prstGeom>
            <a:blipFill>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1</a:t>
              </a:r>
              <a:endParaRPr lang="ru-RU" sz="1600" b="1" u="sng" dirty="0">
                <a:solidFill>
                  <a:schemeClr val="tx2">
                    <a:lumMod val="50000"/>
                  </a:schemeClr>
                </a:solidFill>
                <a:latin typeface="Times New Roman" pitchFamily="18" charset="0"/>
                <a:cs typeface="Times New Roman" pitchFamily="18" charset="0"/>
              </a:endParaRPr>
            </a:p>
          </p:txBody>
        </p:sp>
        <p:sp>
          <p:nvSpPr>
            <p:cNvPr id="12" name="Прямоугольник 11">
              <a:hlinkClick r:id="rId7" action="ppaction://hlinksldjump" highlightClick="1"/>
            </p:cNvPr>
            <p:cNvSpPr/>
            <p:nvPr/>
          </p:nvSpPr>
          <p:spPr>
            <a:xfrm>
              <a:off x="7668344" y="1340768"/>
              <a:ext cx="1440160" cy="576064"/>
            </a:xfrm>
            <a:prstGeom prst="rect">
              <a:avLst/>
            </a:prstGeom>
            <a:blipFill>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2</a:t>
              </a:r>
              <a:endParaRPr lang="ru-RU" sz="1600" b="1" u="sng" dirty="0">
                <a:solidFill>
                  <a:schemeClr val="tx2">
                    <a:lumMod val="50000"/>
                  </a:schemeClr>
                </a:solidFill>
                <a:latin typeface="Times New Roman" pitchFamily="18" charset="0"/>
                <a:cs typeface="Times New Roman" pitchFamily="18" charset="0"/>
              </a:endParaRPr>
            </a:p>
          </p:txBody>
        </p:sp>
        <p:sp>
          <p:nvSpPr>
            <p:cNvPr id="13" name="Прямоугольник 12">
              <a:hlinkClick r:id="rId8" action="ppaction://hlinksldjump" highlightClick="1"/>
            </p:cNvPr>
            <p:cNvSpPr/>
            <p:nvPr/>
          </p:nvSpPr>
          <p:spPr>
            <a:xfrm>
              <a:off x="7668344" y="1916832"/>
              <a:ext cx="1440160" cy="576064"/>
            </a:xfrm>
            <a:prstGeom prst="rect">
              <a:avLst/>
            </a:prstGeom>
            <a:blipFill>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3</a:t>
              </a:r>
              <a:endParaRPr lang="ru-RU" sz="1600" b="1" u="sng" dirty="0">
                <a:solidFill>
                  <a:schemeClr val="tx2">
                    <a:lumMod val="50000"/>
                  </a:schemeClr>
                </a:solidFill>
                <a:latin typeface="Times New Roman" pitchFamily="18" charset="0"/>
                <a:cs typeface="Times New Roman" pitchFamily="18" charset="0"/>
              </a:endParaRPr>
            </a:p>
          </p:txBody>
        </p:sp>
        <p:sp>
          <p:nvSpPr>
            <p:cNvPr id="14" name="Прямоугольник 13">
              <a:hlinkClick r:id="rId9" action="ppaction://hlinksldjump" highlightClick="1"/>
            </p:cNvPr>
            <p:cNvSpPr/>
            <p:nvPr/>
          </p:nvSpPr>
          <p:spPr>
            <a:xfrm>
              <a:off x="7668344" y="2492896"/>
              <a:ext cx="1440160" cy="576064"/>
            </a:xfrm>
            <a:prstGeom prst="rect">
              <a:avLst/>
            </a:prstGeom>
            <a:blipFill>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4</a:t>
              </a:r>
              <a:endParaRPr lang="ru-RU" sz="1600" b="1" u="sng" dirty="0">
                <a:solidFill>
                  <a:schemeClr val="tx2">
                    <a:lumMod val="50000"/>
                  </a:schemeClr>
                </a:solidFill>
                <a:latin typeface="Times New Roman" pitchFamily="18" charset="0"/>
                <a:cs typeface="Times New Roman" pitchFamily="18" charset="0"/>
              </a:endParaRPr>
            </a:p>
          </p:txBody>
        </p:sp>
        <p:sp>
          <p:nvSpPr>
            <p:cNvPr id="15" name="Прямоугольник 14">
              <a:hlinkClick r:id="rId10" action="ppaction://hlinksldjump" highlightClick="1"/>
            </p:cNvPr>
            <p:cNvSpPr/>
            <p:nvPr/>
          </p:nvSpPr>
          <p:spPr>
            <a:xfrm>
              <a:off x="7668344" y="3068960"/>
              <a:ext cx="1440160" cy="576064"/>
            </a:xfrm>
            <a:prstGeom prst="rect">
              <a:avLst/>
            </a:prstGeom>
            <a:blipFill>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5</a:t>
              </a:r>
              <a:endParaRPr lang="ru-RU" sz="1600" b="1" u="sng" dirty="0">
                <a:solidFill>
                  <a:schemeClr val="tx2">
                    <a:lumMod val="50000"/>
                  </a:schemeClr>
                </a:solidFill>
                <a:latin typeface="Times New Roman" pitchFamily="18" charset="0"/>
                <a:cs typeface="Times New Roman" pitchFamily="18" charset="0"/>
              </a:endParaRPr>
            </a:p>
          </p:txBody>
        </p:sp>
        <p:sp>
          <p:nvSpPr>
            <p:cNvPr id="16" name="Прямоугольник 15">
              <a:hlinkClick r:id="rId11" action="ppaction://hlinksldjump" highlightClick="1"/>
            </p:cNvPr>
            <p:cNvSpPr/>
            <p:nvPr/>
          </p:nvSpPr>
          <p:spPr>
            <a:xfrm>
              <a:off x="7668344" y="3645024"/>
              <a:ext cx="1440160" cy="576064"/>
            </a:xfrm>
            <a:prstGeom prst="rect">
              <a:avLst/>
            </a:prstGeom>
            <a:blipFill>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6</a:t>
              </a:r>
              <a:endParaRPr lang="ru-RU" sz="1600" b="1" u="sng" dirty="0">
                <a:solidFill>
                  <a:schemeClr val="tx2">
                    <a:lumMod val="50000"/>
                  </a:schemeClr>
                </a:solidFill>
                <a:latin typeface="Times New Roman" pitchFamily="18" charset="0"/>
                <a:cs typeface="Times New Roman" pitchFamily="18" charset="0"/>
              </a:endParaRPr>
            </a:p>
          </p:txBody>
        </p:sp>
        <p:sp>
          <p:nvSpPr>
            <p:cNvPr id="17" name="Прямоугольник 16">
              <a:hlinkClick r:id="rId12" action="ppaction://hlinksldjump" highlightClick="1"/>
            </p:cNvPr>
            <p:cNvSpPr/>
            <p:nvPr/>
          </p:nvSpPr>
          <p:spPr>
            <a:xfrm>
              <a:off x="7668344" y="4221088"/>
              <a:ext cx="1440160" cy="576064"/>
            </a:xfrm>
            <a:prstGeom prst="rect">
              <a:avLst/>
            </a:prstGeom>
            <a:blipFill>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7</a:t>
              </a:r>
              <a:endParaRPr lang="ru-RU" sz="1600" b="1" u="sng" dirty="0">
                <a:solidFill>
                  <a:schemeClr val="tx2">
                    <a:lumMod val="50000"/>
                  </a:schemeClr>
                </a:solidFill>
                <a:latin typeface="Times New Roman" pitchFamily="18" charset="0"/>
                <a:cs typeface="Times New Roman" pitchFamily="18" charset="0"/>
              </a:endParaRPr>
            </a:p>
          </p:txBody>
        </p:sp>
        <p:sp>
          <p:nvSpPr>
            <p:cNvPr id="18" name="Прямоугольник 17">
              <a:hlinkClick r:id="rId13" action="ppaction://hlinksldjump" highlightClick="1"/>
            </p:cNvPr>
            <p:cNvSpPr/>
            <p:nvPr/>
          </p:nvSpPr>
          <p:spPr>
            <a:xfrm>
              <a:off x="7668344" y="4797152"/>
              <a:ext cx="1440160" cy="576064"/>
            </a:xfrm>
            <a:prstGeom prst="rect">
              <a:avLst/>
            </a:prstGeom>
            <a:blipFill>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8</a:t>
              </a:r>
              <a:endParaRPr lang="ru-RU" sz="1600" b="1" u="sng" dirty="0">
                <a:solidFill>
                  <a:schemeClr val="tx2">
                    <a:lumMod val="50000"/>
                  </a:schemeClr>
                </a:solidFill>
                <a:latin typeface="Times New Roman" pitchFamily="18" charset="0"/>
                <a:cs typeface="Times New Roman" pitchFamily="18" charset="0"/>
              </a:endParaRPr>
            </a:p>
          </p:txBody>
        </p:sp>
        <p:sp>
          <p:nvSpPr>
            <p:cNvPr id="19" name="Прямоугольник 18">
              <a:hlinkClick r:id="rId14" action="ppaction://hlinksldjump" highlightClick="1"/>
            </p:cNvPr>
            <p:cNvSpPr/>
            <p:nvPr/>
          </p:nvSpPr>
          <p:spPr>
            <a:xfrm>
              <a:off x="7668344" y="5373216"/>
              <a:ext cx="1440160" cy="576064"/>
            </a:xfrm>
            <a:prstGeom prst="rect">
              <a:avLst/>
            </a:prstGeom>
            <a:blipFill>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9</a:t>
              </a:r>
              <a:endParaRPr lang="ru-RU" sz="1600" b="1" u="sng" dirty="0">
                <a:solidFill>
                  <a:schemeClr val="tx2">
                    <a:lumMod val="50000"/>
                  </a:schemeClr>
                </a:solidFill>
                <a:latin typeface="Times New Roman" pitchFamily="18" charset="0"/>
                <a:cs typeface="Times New Roman" pitchFamily="18" charset="0"/>
              </a:endParaRPr>
            </a:p>
          </p:txBody>
        </p:sp>
        <p:sp>
          <p:nvSpPr>
            <p:cNvPr id="20" name="Прямоугольник 19">
              <a:hlinkClick r:id="rId15" action="ppaction://hlinksldjump" highlightClick="1"/>
            </p:cNvPr>
            <p:cNvSpPr/>
            <p:nvPr/>
          </p:nvSpPr>
          <p:spPr>
            <a:xfrm>
              <a:off x="7668344" y="5949280"/>
              <a:ext cx="1440160" cy="576064"/>
            </a:xfrm>
            <a:prstGeom prst="rect">
              <a:avLst/>
            </a:prstGeom>
            <a:blipFill>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10</a:t>
              </a:r>
              <a:endParaRPr lang="ru-RU" sz="1600" b="1" u="sng" dirty="0">
                <a:solidFill>
                  <a:schemeClr val="tx2">
                    <a:lumMod val="50000"/>
                  </a:schemeClr>
                </a:solidFill>
                <a:latin typeface="Times New Roman" pitchFamily="18" charset="0"/>
                <a:cs typeface="Times New Roman" pitchFamily="18" charset="0"/>
              </a:endParaRPr>
            </a:p>
          </p:txBody>
        </p:sp>
        <p:sp>
          <p:nvSpPr>
            <p:cNvPr id="21" name="TextBox 20"/>
            <p:cNvSpPr txBox="1"/>
            <p:nvPr/>
          </p:nvSpPr>
          <p:spPr>
            <a:xfrm>
              <a:off x="7596336" y="188640"/>
              <a:ext cx="1512168" cy="584775"/>
            </a:xfrm>
            <a:prstGeom prst="rect">
              <a:avLst/>
            </a:prstGeom>
            <a:noFill/>
          </p:spPr>
          <p:txBody>
            <a:bodyPr wrap="square" rtlCol="0">
              <a:spAutoFit/>
            </a:bodyPr>
            <a:lstStyle/>
            <a:p>
              <a:pPr algn="ctr"/>
              <a:r>
                <a:rPr lang="ru-RU" sz="1600" b="1" i="1" dirty="0" smtClean="0">
                  <a:latin typeface="Times New Roman" pitchFamily="18" charset="0"/>
                  <a:cs typeface="Times New Roman" pitchFamily="18" charset="0"/>
                </a:rPr>
                <a:t>Маршруты экскурсии</a:t>
              </a:r>
              <a:endParaRPr lang="ru-RU" sz="1600" b="1" i="1" dirty="0">
                <a:latin typeface="Times New Roman" pitchFamily="18" charset="0"/>
                <a:cs typeface="Times New Roman" pitchFamily="18" charset="0"/>
              </a:endParaRPr>
            </a:p>
          </p:txBody>
        </p:sp>
      </p:grpSp>
    </p:spTree>
  </p:cSld>
  <p:clrMapOvr>
    <a:masterClrMapping/>
  </p:clrMapOvr>
  <p:transition>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Фото_1.jpg"/>
          <p:cNvPicPr>
            <a:picLocks noChangeAspect="1"/>
          </p:cNvPicPr>
          <p:nvPr/>
        </p:nvPicPr>
        <p:blipFill>
          <a:blip r:embed="rId2" cstate="print"/>
          <a:stretch>
            <a:fillRect/>
          </a:stretch>
        </p:blipFill>
        <p:spPr>
          <a:xfrm>
            <a:off x="611560" y="1700808"/>
            <a:ext cx="6213246" cy="4392488"/>
          </a:xfrm>
          <a:prstGeom prst="rect">
            <a:avLst/>
          </a:prstGeom>
        </p:spPr>
      </p:pic>
      <p:pic>
        <p:nvPicPr>
          <p:cNvPr id="4" name="Рисунок 3" descr="5829a6427628715862b173b4.png"/>
          <p:cNvPicPr>
            <a:picLocks noChangeAspect="1"/>
          </p:cNvPicPr>
          <p:nvPr/>
        </p:nvPicPr>
        <p:blipFill>
          <a:blip r:embed="rId3" cstate="print"/>
          <a:stretch>
            <a:fillRect/>
          </a:stretch>
        </p:blipFill>
        <p:spPr>
          <a:xfrm>
            <a:off x="323528" y="1412776"/>
            <a:ext cx="6840760" cy="4968552"/>
          </a:xfrm>
          <a:prstGeom prst="rect">
            <a:avLst/>
          </a:prstGeom>
        </p:spPr>
      </p:pic>
      <p:sp>
        <p:nvSpPr>
          <p:cNvPr id="2" name="TextBox 1"/>
          <p:cNvSpPr txBox="1"/>
          <p:nvPr/>
        </p:nvSpPr>
        <p:spPr>
          <a:xfrm>
            <a:off x="251520" y="332656"/>
            <a:ext cx="7056784" cy="830997"/>
          </a:xfrm>
          <a:prstGeom prst="rect">
            <a:avLst/>
          </a:prstGeom>
          <a:noFill/>
        </p:spPr>
        <p:txBody>
          <a:bodyPr wrap="square" rtlCol="0">
            <a:spAutoFit/>
          </a:bodyPr>
          <a:lstStyle/>
          <a:p>
            <a:pPr algn="ctr"/>
            <a:r>
              <a:rPr lang="ru-RU" sz="2400" b="1" i="1" dirty="0" smtClean="0">
                <a:solidFill>
                  <a:schemeClr val="accent6">
                    <a:lumMod val="50000"/>
                  </a:schemeClr>
                </a:solidFill>
                <a:latin typeface="Times New Roman" pitchFamily="18" charset="0"/>
                <a:cs typeface="Times New Roman" pitchFamily="18" charset="0"/>
              </a:rPr>
              <a:t>Маршрут </a:t>
            </a:r>
            <a:r>
              <a:rPr lang="en-US" sz="2400" b="1" i="1" dirty="0" smtClean="0">
                <a:solidFill>
                  <a:schemeClr val="accent6">
                    <a:lumMod val="50000"/>
                  </a:schemeClr>
                </a:solidFill>
                <a:latin typeface="Times New Roman" pitchFamily="18" charset="0"/>
                <a:cs typeface="Times New Roman" pitchFamily="18" charset="0"/>
              </a:rPr>
              <a:t>X</a:t>
            </a:r>
            <a:r>
              <a:rPr lang="ru-RU" sz="2400" b="1" i="1" dirty="0" smtClean="0">
                <a:solidFill>
                  <a:schemeClr val="accent6">
                    <a:lumMod val="50000"/>
                  </a:schemeClr>
                </a:solidFill>
                <a:latin typeface="Times New Roman" pitchFamily="18" charset="0"/>
                <a:cs typeface="Times New Roman" pitchFamily="18" charset="0"/>
              </a:rPr>
              <a:t>. Листая страницы школы </a:t>
            </a:r>
          </a:p>
          <a:p>
            <a:pPr algn="ctr"/>
            <a:r>
              <a:rPr lang="ru-RU" sz="2400" b="1" i="1" dirty="0" smtClean="0">
                <a:solidFill>
                  <a:schemeClr val="accent6">
                    <a:lumMod val="50000"/>
                  </a:schemeClr>
                </a:solidFill>
                <a:latin typeface="Times New Roman" pitchFamily="18" charset="0"/>
                <a:cs typeface="Times New Roman" pitchFamily="18" charset="0"/>
              </a:rPr>
              <a:t>(80-летняя история </a:t>
            </a:r>
            <a:r>
              <a:rPr lang="ru-RU" sz="2400" b="1" i="1" dirty="0" err="1" smtClean="0">
                <a:solidFill>
                  <a:schemeClr val="accent6">
                    <a:lumMod val="50000"/>
                  </a:schemeClr>
                </a:solidFill>
                <a:latin typeface="Times New Roman" pitchFamily="18" charset="0"/>
                <a:cs typeface="Times New Roman" pitchFamily="18" charset="0"/>
              </a:rPr>
              <a:t>Таканышской</a:t>
            </a:r>
            <a:r>
              <a:rPr lang="ru-RU" sz="2400" b="1" i="1" dirty="0" smtClean="0">
                <a:solidFill>
                  <a:schemeClr val="accent6">
                    <a:lumMod val="50000"/>
                  </a:schemeClr>
                </a:solidFill>
                <a:latin typeface="Times New Roman" pitchFamily="18" charset="0"/>
                <a:cs typeface="Times New Roman" pitchFamily="18" charset="0"/>
              </a:rPr>
              <a:t> школы)</a:t>
            </a:r>
            <a:endParaRPr lang="ru-RU" sz="2400" b="1" i="1" dirty="0">
              <a:solidFill>
                <a:schemeClr val="accent6">
                  <a:lumMod val="50000"/>
                </a:schemeClr>
              </a:solidFill>
              <a:latin typeface="Times New Roman" pitchFamily="18" charset="0"/>
              <a:cs typeface="Times New Roman" pitchFamily="18" charset="0"/>
            </a:endParaRPr>
          </a:p>
        </p:txBody>
      </p:sp>
      <p:cxnSp>
        <p:nvCxnSpPr>
          <p:cNvPr id="3" name="Прямая соединительная линия 2"/>
          <p:cNvCxnSpPr/>
          <p:nvPr/>
        </p:nvCxnSpPr>
        <p:spPr>
          <a:xfrm>
            <a:off x="395536" y="1268760"/>
            <a:ext cx="6696744" cy="0"/>
          </a:xfrm>
          <a:prstGeom prst="line">
            <a:avLst/>
          </a:prstGeom>
        </p:spPr>
        <p:style>
          <a:lnRef idx="3">
            <a:schemeClr val="accent1"/>
          </a:lnRef>
          <a:fillRef idx="0">
            <a:schemeClr val="accent1"/>
          </a:fillRef>
          <a:effectRef idx="2">
            <a:schemeClr val="accent1"/>
          </a:effectRef>
          <a:fontRef idx="minor">
            <a:schemeClr val="tx1"/>
          </a:fontRef>
        </p:style>
      </p:cxnSp>
      <p:grpSp>
        <p:nvGrpSpPr>
          <p:cNvPr id="8" name="Группа 7"/>
          <p:cNvGrpSpPr/>
          <p:nvPr/>
        </p:nvGrpSpPr>
        <p:grpSpPr>
          <a:xfrm>
            <a:off x="7596336" y="188640"/>
            <a:ext cx="1512168" cy="6336704"/>
            <a:chOff x="7596336" y="188640"/>
            <a:chExt cx="1512168" cy="6336704"/>
          </a:xfrm>
        </p:grpSpPr>
        <p:sp>
          <p:nvSpPr>
            <p:cNvPr id="9" name="Прямоугольник 8">
              <a:hlinkClick r:id="rId4" action="ppaction://hlinksldjump" highlightClick="1"/>
            </p:cNvPr>
            <p:cNvSpPr/>
            <p:nvPr/>
          </p:nvSpPr>
          <p:spPr>
            <a:xfrm>
              <a:off x="7668344" y="764704"/>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1</a:t>
              </a:r>
              <a:endParaRPr lang="ru-RU" sz="1600" b="1" u="sng" dirty="0">
                <a:solidFill>
                  <a:schemeClr val="tx2">
                    <a:lumMod val="50000"/>
                  </a:schemeClr>
                </a:solidFill>
                <a:latin typeface="Times New Roman" pitchFamily="18" charset="0"/>
                <a:cs typeface="Times New Roman" pitchFamily="18" charset="0"/>
              </a:endParaRPr>
            </a:p>
          </p:txBody>
        </p:sp>
        <p:sp>
          <p:nvSpPr>
            <p:cNvPr id="10" name="Прямоугольник 9">
              <a:hlinkClick r:id="rId6" action="ppaction://hlinksldjump" highlightClick="1"/>
            </p:cNvPr>
            <p:cNvSpPr/>
            <p:nvPr/>
          </p:nvSpPr>
          <p:spPr>
            <a:xfrm>
              <a:off x="7668344" y="1340768"/>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2</a:t>
              </a:r>
              <a:endParaRPr lang="ru-RU" sz="1600" b="1" u="sng" dirty="0">
                <a:solidFill>
                  <a:schemeClr val="tx2">
                    <a:lumMod val="50000"/>
                  </a:schemeClr>
                </a:solidFill>
                <a:latin typeface="Times New Roman" pitchFamily="18" charset="0"/>
                <a:cs typeface="Times New Roman" pitchFamily="18" charset="0"/>
              </a:endParaRPr>
            </a:p>
          </p:txBody>
        </p:sp>
        <p:sp>
          <p:nvSpPr>
            <p:cNvPr id="11" name="Прямоугольник 10">
              <a:hlinkClick r:id="rId7" action="ppaction://hlinksldjump" highlightClick="1"/>
            </p:cNvPr>
            <p:cNvSpPr/>
            <p:nvPr/>
          </p:nvSpPr>
          <p:spPr>
            <a:xfrm>
              <a:off x="7668344" y="1916832"/>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3</a:t>
              </a:r>
              <a:endParaRPr lang="ru-RU" sz="1600" b="1" u="sng" dirty="0">
                <a:solidFill>
                  <a:schemeClr val="tx2">
                    <a:lumMod val="50000"/>
                  </a:schemeClr>
                </a:solidFill>
                <a:latin typeface="Times New Roman" pitchFamily="18" charset="0"/>
                <a:cs typeface="Times New Roman" pitchFamily="18" charset="0"/>
              </a:endParaRPr>
            </a:p>
          </p:txBody>
        </p:sp>
        <p:sp>
          <p:nvSpPr>
            <p:cNvPr id="12" name="Прямоугольник 11">
              <a:hlinkClick r:id="rId8" action="ppaction://hlinksldjump" highlightClick="1"/>
            </p:cNvPr>
            <p:cNvSpPr/>
            <p:nvPr/>
          </p:nvSpPr>
          <p:spPr>
            <a:xfrm>
              <a:off x="7668344" y="2492896"/>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4</a:t>
              </a:r>
              <a:endParaRPr lang="ru-RU" sz="1600" b="1" u="sng" dirty="0">
                <a:solidFill>
                  <a:schemeClr val="tx2">
                    <a:lumMod val="50000"/>
                  </a:schemeClr>
                </a:solidFill>
                <a:latin typeface="Times New Roman" pitchFamily="18" charset="0"/>
                <a:cs typeface="Times New Roman" pitchFamily="18" charset="0"/>
              </a:endParaRPr>
            </a:p>
          </p:txBody>
        </p:sp>
        <p:sp>
          <p:nvSpPr>
            <p:cNvPr id="13" name="Прямоугольник 12">
              <a:hlinkClick r:id="rId9" action="ppaction://hlinksldjump" highlightClick="1"/>
            </p:cNvPr>
            <p:cNvSpPr/>
            <p:nvPr/>
          </p:nvSpPr>
          <p:spPr>
            <a:xfrm>
              <a:off x="7668344" y="3068960"/>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5</a:t>
              </a:r>
              <a:endParaRPr lang="ru-RU" sz="1600" b="1" u="sng" dirty="0">
                <a:solidFill>
                  <a:schemeClr val="tx2">
                    <a:lumMod val="50000"/>
                  </a:schemeClr>
                </a:solidFill>
                <a:latin typeface="Times New Roman" pitchFamily="18" charset="0"/>
                <a:cs typeface="Times New Roman" pitchFamily="18" charset="0"/>
              </a:endParaRPr>
            </a:p>
          </p:txBody>
        </p:sp>
        <p:sp>
          <p:nvSpPr>
            <p:cNvPr id="14" name="Прямоугольник 13">
              <a:hlinkClick r:id="rId10" action="ppaction://hlinksldjump" highlightClick="1"/>
            </p:cNvPr>
            <p:cNvSpPr/>
            <p:nvPr/>
          </p:nvSpPr>
          <p:spPr>
            <a:xfrm>
              <a:off x="7668344" y="3645024"/>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6</a:t>
              </a:r>
              <a:endParaRPr lang="ru-RU" sz="1600" b="1" u="sng" dirty="0">
                <a:solidFill>
                  <a:schemeClr val="tx2">
                    <a:lumMod val="50000"/>
                  </a:schemeClr>
                </a:solidFill>
                <a:latin typeface="Times New Roman" pitchFamily="18" charset="0"/>
                <a:cs typeface="Times New Roman" pitchFamily="18" charset="0"/>
              </a:endParaRPr>
            </a:p>
          </p:txBody>
        </p:sp>
        <p:sp>
          <p:nvSpPr>
            <p:cNvPr id="15" name="Прямоугольник 14">
              <a:hlinkClick r:id="rId11" action="ppaction://hlinksldjump" highlightClick="1"/>
            </p:cNvPr>
            <p:cNvSpPr/>
            <p:nvPr/>
          </p:nvSpPr>
          <p:spPr>
            <a:xfrm>
              <a:off x="7668344" y="4221088"/>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7</a:t>
              </a:r>
              <a:endParaRPr lang="ru-RU" sz="1600" b="1" u="sng" dirty="0">
                <a:solidFill>
                  <a:schemeClr val="tx2">
                    <a:lumMod val="50000"/>
                  </a:schemeClr>
                </a:solidFill>
                <a:latin typeface="Times New Roman" pitchFamily="18" charset="0"/>
                <a:cs typeface="Times New Roman" pitchFamily="18" charset="0"/>
              </a:endParaRPr>
            </a:p>
          </p:txBody>
        </p:sp>
        <p:sp>
          <p:nvSpPr>
            <p:cNvPr id="16" name="Прямоугольник 15">
              <a:hlinkClick r:id="rId12" action="ppaction://hlinksldjump" highlightClick="1"/>
            </p:cNvPr>
            <p:cNvSpPr/>
            <p:nvPr/>
          </p:nvSpPr>
          <p:spPr>
            <a:xfrm>
              <a:off x="7668344" y="4797152"/>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8</a:t>
              </a:r>
              <a:endParaRPr lang="ru-RU" sz="1600" b="1" u="sng" dirty="0">
                <a:solidFill>
                  <a:schemeClr val="tx2">
                    <a:lumMod val="50000"/>
                  </a:schemeClr>
                </a:solidFill>
                <a:latin typeface="Times New Roman" pitchFamily="18" charset="0"/>
                <a:cs typeface="Times New Roman" pitchFamily="18" charset="0"/>
              </a:endParaRPr>
            </a:p>
          </p:txBody>
        </p:sp>
        <p:sp>
          <p:nvSpPr>
            <p:cNvPr id="17" name="Прямоугольник 16">
              <a:hlinkClick r:id="rId13" action="ppaction://hlinksldjump" highlightClick="1"/>
            </p:cNvPr>
            <p:cNvSpPr/>
            <p:nvPr/>
          </p:nvSpPr>
          <p:spPr>
            <a:xfrm>
              <a:off x="7668344" y="5373216"/>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9</a:t>
              </a:r>
              <a:endParaRPr lang="ru-RU" sz="1600" b="1" u="sng" dirty="0">
                <a:solidFill>
                  <a:schemeClr val="tx2">
                    <a:lumMod val="50000"/>
                  </a:schemeClr>
                </a:solidFill>
                <a:latin typeface="Times New Roman" pitchFamily="18" charset="0"/>
                <a:cs typeface="Times New Roman" pitchFamily="18" charset="0"/>
              </a:endParaRPr>
            </a:p>
          </p:txBody>
        </p:sp>
        <p:sp>
          <p:nvSpPr>
            <p:cNvPr id="18" name="Прямоугольник 17">
              <a:hlinkClick r:id="rId14" action="ppaction://hlinksldjump" highlightClick="1"/>
            </p:cNvPr>
            <p:cNvSpPr/>
            <p:nvPr/>
          </p:nvSpPr>
          <p:spPr>
            <a:xfrm>
              <a:off x="7668344" y="5949280"/>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10</a:t>
              </a:r>
              <a:endParaRPr lang="ru-RU" sz="1600" b="1" u="sng" dirty="0">
                <a:solidFill>
                  <a:schemeClr val="tx2">
                    <a:lumMod val="50000"/>
                  </a:schemeClr>
                </a:solidFill>
                <a:latin typeface="Times New Roman" pitchFamily="18" charset="0"/>
                <a:cs typeface="Times New Roman" pitchFamily="18" charset="0"/>
              </a:endParaRPr>
            </a:p>
          </p:txBody>
        </p:sp>
        <p:sp>
          <p:nvSpPr>
            <p:cNvPr id="19" name="TextBox 18"/>
            <p:cNvSpPr txBox="1"/>
            <p:nvPr/>
          </p:nvSpPr>
          <p:spPr>
            <a:xfrm>
              <a:off x="7596336" y="188640"/>
              <a:ext cx="1512168" cy="584775"/>
            </a:xfrm>
            <a:prstGeom prst="rect">
              <a:avLst/>
            </a:prstGeom>
            <a:noFill/>
          </p:spPr>
          <p:txBody>
            <a:bodyPr wrap="square" rtlCol="0">
              <a:spAutoFit/>
            </a:bodyPr>
            <a:lstStyle/>
            <a:p>
              <a:pPr algn="ctr"/>
              <a:r>
                <a:rPr lang="ru-RU" sz="1600" b="1" i="1" dirty="0" smtClean="0">
                  <a:latin typeface="Times New Roman" pitchFamily="18" charset="0"/>
                  <a:cs typeface="Times New Roman" pitchFamily="18" charset="0"/>
                </a:rPr>
                <a:t>Маршруты экскурсии</a:t>
              </a:r>
              <a:endParaRPr lang="ru-RU" sz="1600" b="1" i="1" dirty="0">
                <a:latin typeface="Times New Roman" pitchFamily="18" charset="0"/>
                <a:cs typeface="Times New Roman" pitchFamily="18" charset="0"/>
              </a:endParaRPr>
            </a:p>
          </p:txBody>
        </p:sp>
      </p:grpSp>
    </p:spTree>
  </p:cSld>
  <p:clrMapOvr>
    <a:masterClrMapping/>
  </p:clrMapOvr>
  <p:transition>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740352" y="260648"/>
            <a:ext cx="1403648" cy="2246769"/>
          </a:xfrm>
          <a:prstGeom prst="rect">
            <a:avLst/>
          </a:prstGeom>
          <a:noFill/>
        </p:spPr>
        <p:txBody>
          <a:bodyPr wrap="square" rtlCol="0">
            <a:spAutoFit/>
          </a:bodyPr>
          <a:lstStyle/>
          <a:p>
            <a:r>
              <a:rPr lang="ru-RU" sz="1400" dirty="0" smtClean="0">
                <a:latin typeface="Times New Roman" pitchFamily="18" charset="0"/>
                <a:cs typeface="Times New Roman" pitchFamily="18" charset="0"/>
              </a:rPr>
              <a:t>Экскурсия по школьному военно-патриотическому музею «Молодая гвардия» МБОУ «</a:t>
            </a:r>
            <a:r>
              <a:rPr lang="ru-RU" sz="1400" dirty="0" err="1" smtClean="0">
                <a:latin typeface="Times New Roman" pitchFamily="18" charset="0"/>
                <a:cs typeface="Times New Roman" pitchFamily="18" charset="0"/>
              </a:rPr>
              <a:t>Таканышская</a:t>
            </a:r>
            <a:r>
              <a:rPr lang="ru-RU" sz="1400" dirty="0" smtClean="0">
                <a:latin typeface="Times New Roman" pitchFamily="18" charset="0"/>
                <a:cs typeface="Times New Roman" pitchFamily="18" charset="0"/>
              </a:rPr>
              <a:t> СОШ» </a:t>
            </a:r>
            <a:endParaRPr lang="ru-RU" sz="1400" dirty="0">
              <a:latin typeface="Times New Roman" pitchFamily="18" charset="0"/>
              <a:cs typeface="Times New Roman" pitchFamily="18" charset="0"/>
            </a:endParaRPr>
          </a:p>
        </p:txBody>
      </p:sp>
      <p:pic>
        <p:nvPicPr>
          <p:cNvPr id="3" name="Рисунок 2" descr="картинка030.jpg"/>
          <p:cNvPicPr>
            <a:picLocks noChangeAspect="1"/>
          </p:cNvPicPr>
          <p:nvPr/>
        </p:nvPicPr>
        <p:blipFill>
          <a:blip r:embed="rId2" cstate="print"/>
          <a:stretch>
            <a:fillRect/>
          </a:stretch>
        </p:blipFill>
        <p:spPr>
          <a:xfrm rot="16200000">
            <a:off x="7091044" y="3067724"/>
            <a:ext cx="2627784" cy="1478129"/>
          </a:xfrm>
          <a:prstGeom prst="rect">
            <a:avLst/>
          </a:prstGeom>
          <a:ln>
            <a:noFill/>
          </a:ln>
          <a:effectLst>
            <a:softEdge rad="112500"/>
          </a:effectLst>
        </p:spPr>
      </p:pic>
      <p:cxnSp>
        <p:nvCxnSpPr>
          <p:cNvPr id="6" name="Прямая соединительная линия 5"/>
          <p:cNvCxnSpPr/>
          <p:nvPr/>
        </p:nvCxnSpPr>
        <p:spPr>
          <a:xfrm>
            <a:off x="395536" y="980728"/>
            <a:ext cx="6696744"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Прямоугольник 6"/>
          <p:cNvSpPr/>
          <p:nvPr/>
        </p:nvSpPr>
        <p:spPr>
          <a:xfrm>
            <a:off x="251520" y="1052736"/>
            <a:ext cx="7056784" cy="1569660"/>
          </a:xfrm>
          <a:prstGeom prst="rect">
            <a:avLst/>
          </a:prstGeom>
        </p:spPr>
        <p:txBody>
          <a:bodyPr wrap="square">
            <a:spAutoFit/>
          </a:bodyPr>
          <a:lstStyle/>
          <a:p>
            <a:pPr algn="ctr"/>
            <a:r>
              <a:rPr lang="ru-RU" sz="2400" b="1" i="1" dirty="0" smtClean="0">
                <a:solidFill>
                  <a:srgbClr val="002060"/>
                </a:solidFill>
                <a:latin typeface="Times New Roman" pitchFamily="18" charset="0"/>
                <a:cs typeface="Times New Roman" pitchFamily="18" charset="0"/>
              </a:rPr>
              <a:t>Школьный</a:t>
            </a:r>
            <a:r>
              <a:rPr lang="en-US" sz="2400" b="1" i="1" dirty="0" smtClean="0">
                <a:solidFill>
                  <a:srgbClr val="002060"/>
                </a:solidFill>
                <a:latin typeface="Times New Roman" pitchFamily="18" charset="0"/>
                <a:cs typeface="Times New Roman" pitchFamily="18" charset="0"/>
              </a:rPr>
              <a:t> </a:t>
            </a:r>
            <a:r>
              <a:rPr lang="ru-RU" sz="2400" b="1" i="1" dirty="0" smtClean="0">
                <a:solidFill>
                  <a:srgbClr val="002060"/>
                </a:solidFill>
                <a:latin typeface="Times New Roman" pitchFamily="18" charset="0"/>
                <a:cs typeface="Times New Roman" pitchFamily="18" charset="0"/>
              </a:rPr>
              <a:t>военно-патриотический музей «Молодая гвардия» МБОУ «</a:t>
            </a:r>
            <a:r>
              <a:rPr lang="ru-RU" sz="2400" b="1" i="1" dirty="0" err="1" smtClean="0">
                <a:solidFill>
                  <a:srgbClr val="002060"/>
                </a:solidFill>
                <a:latin typeface="Times New Roman" pitchFamily="18" charset="0"/>
                <a:cs typeface="Times New Roman" pitchFamily="18" charset="0"/>
              </a:rPr>
              <a:t>Таканышская</a:t>
            </a:r>
            <a:r>
              <a:rPr lang="ru-RU" sz="2400" b="1" i="1" dirty="0" smtClean="0">
                <a:solidFill>
                  <a:srgbClr val="002060"/>
                </a:solidFill>
                <a:latin typeface="Times New Roman" pitchFamily="18" charset="0"/>
                <a:cs typeface="Times New Roman" pitchFamily="18" charset="0"/>
              </a:rPr>
              <a:t> СОШ» </a:t>
            </a:r>
            <a:r>
              <a:rPr lang="ru-RU" sz="2400" b="1" i="1" dirty="0" err="1" smtClean="0">
                <a:solidFill>
                  <a:srgbClr val="002060"/>
                </a:solidFill>
                <a:latin typeface="Times New Roman" pitchFamily="18" charset="0"/>
                <a:cs typeface="Times New Roman" pitchFamily="18" charset="0"/>
              </a:rPr>
              <a:t>Мамадышского</a:t>
            </a:r>
            <a:r>
              <a:rPr lang="ru-RU" sz="2400" b="1" i="1" dirty="0" smtClean="0">
                <a:solidFill>
                  <a:srgbClr val="002060"/>
                </a:solidFill>
                <a:latin typeface="Times New Roman" pitchFamily="18" charset="0"/>
                <a:cs typeface="Times New Roman" pitchFamily="18" charset="0"/>
              </a:rPr>
              <a:t> муниципального района Республики Татарстан </a:t>
            </a:r>
            <a:endParaRPr lang="ru-RU" sz="2400" b="1" i="1" dirty="0">
              <a:solidFill>
                <a:srgbClr val="002060"/>
              </a:solidFill>
              <a:latin typeface="Times New Roman" pitchFamily="18" charset="0"/>
              <a:cs typeface="Times New Roman" pitchFamily="18" charset="0"/>
            </a:endParaRPr>
          </a:p>
        </p:txBody>
      </p:sp>
      <p:sp>
        <p:nvSpPr>
          <p:cNvPr id="8" name="TextBox 7"/>
          <p:cNvSpPr txBox="1"/>
          <p:nvPr/>
        </p:nvSpPr>
        <p:spPr>
          <a:xfrm>
            <a:off x="251520" y="332656"/>
            <a:ext cx="7056784" cy="584775"/>
          </a:xfrm>
          <a:prstGeom prst="rect">
            <a:avLst/>
          </a:prstGeom>
          <a:noFill/>
        </p:spPr>
        <p:txBody>
          <a:bodyPr wrap="square" rtlCol="0">
            <a:spAutoFit/>
          </a:bodyPr>
          <a:lstStyle/>
          <a:p>
            <a:pPr algn="ctr"/>
            <a:r>
              <a:rPr lang="ru-RU" sz="3200" b="1" i="1" dirty="0" smtClean="0">
                <a:solidFill>
                  <a:schemeClr val="accent6">
                    <a:lumMod val="50000"/>
                  </a:schemeClr>
                </a:solidFill>
                <a:latin typeface="Times New Roman" pitchFamily="18" charset="0"/>
                <a:cs typeface="Times New Roman" pitchFamily="18" charset="0"/>
              </a:rPr>
              <a:t>Титульный лист</a:t>
            </a:r>
            <a:endParaRPr lang="ru-RU" sz="3200" b="1" i="1" dirty="0">
              <a:solidFill>
                <a:schemeClr val="accent6">
                  <a:lumMod val="50000"/>
                </a:schemeClr>
              </a:solidFill>
              <a:latin typeface="Times New Roman" pitchFamily="18" charset="0"/>
              <a:cs typeface="Times New Roman" pitchFamily="18" charset="0"/>
            </a:endParaRPr>
          </a:p>
        </p:txBody>
      </p:sp>
      <p:pic>
        <p:nvPicPr>
          <p:cNvPr id="9" name="Рисунок 8" descr="SDC10710.JPG"/>
          <p:cNvPicPr>
            <a:picLocks noChangeAspect="1"/>
          </p:cNvPicPr>
          <p:nvPr/>
        </p:nvPicPr>
        <p:blipFill>
          <a:blip r:embed="rId3" cstate="screen"/>
          <a:srcRect/>
          <a:stretch>
            <a:fillRect/>
          </a:stretch>
        </p:blipFill>
        <p:spPr>
          <a:xfrm>
            <a:off x="899592" y="2629086"/>
            <a:ext cx="5904656" cy="3841694"/>
          </a:xfrm>
          <a:prstGeom prst="rect">
            <a:avLst/>
          </a:prstGeom>
          <a:ln>
            <a:noFill/>
          </a:ln>
          <a:effectLst>
            <a:softEdge rad="112500"/>
          </a:effectLst>
        </p:spPr>
      </p:pic>
    </p:spTree>
  </p:cSld>
  <p:clrMapOvr>
    <a:masterClrMapping/>
  </p:clrMapOvr>
  <p:transition>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Рисунок 28" descr="картинка003.jpg"/>
          <p:cNvPicPr>
            <a:picLocks noChangeAspect="1"/>
          </p:cNvPicPr>
          <p:nvPr/>
        </p:nvPicPr>
        <p:blipFill>
          <a:blip r:embed="rId2" cstate="print">
            <a:lum bright="10000" contrast="30000"/>
          </a:blip>
          <a:srcRect l="12201" t="6601" r="20863" b="16400"/>
          <a:stretch>
            <a:fillRect/>
          </a:stretch>
        </p:blipFill>
        <p:spPr>
          <a:xfrm>
            <a:off x="539552" y="1484784"/>
            <a:ext cx="5108896" cy="3113286"/>
          </a:xfrm>
          <a:prstGeom prst="rect">
            <a:avLst/>
          </a:prstGeom>
        </p:spPr>
      </p:pic>
      <p:pic>
        <p:nvPicPr>
          <p:cNvPr id="28" name="Рисунок 27" descr="5829a6427628715862b173b4.png"/>
          <p:cNvPicPr>
            <a:picLocks noChangeAspect="1"/>
          </p:cNvPicPr>
          <p:nvPr/>
        </p:nvPicPr>
        <p:blipFill>
          <a:blip r:embed="rId3" cstate="print"/>
          <a:stretch>
            <a:fillRect/>
          </a:stretch>
        </p:blipFill>
        <p:spPr>
          <a:xfrm>
            <a:off x="395536" y="1392859"/>
            <a:ext cx="5400600" cy="3332285"/>
          </a:xfrm>
          <a:prstGeom prst="rect">
            <a:avLst/>
          </a:prstGeom>
        </p:spPr>
      </p:pic>
      <p:grpSp>
        <p:nvGrpSpPr>
          <p:cNvPr id="32" name="Группа 31"/>
          <p:cNvGrpSpPr/>
          <p:nvPr/>
        </p:nvGrpSpPr>
        <p:grpSpPr>
          <a:xfrm>
            <a:off x="7596336" y="188640"/>
            <a:ext cx="1512168" cy="6336704"/>
            <a:chOff x="7596336" y="188640"/>
            <a:chExt cx="1512168" cy="6336704"/>
          </a:xfrm>
        </p:grpSpPr>
        <p:sp>
          <p:nvSpPr>
            <p:cNvPr id="8" name="Прямоугольник 7">
              <a:hlinkClick r:id="rId4" action="ppaction://hlinksldjump" highlightClick="1"/>
            </p:cNvPr>
            <p:cNvSpPr/>
            <p:nvPr/>
          </p:nvSpPr>
          <p:spPr>
            <a:xfrm>
              <a:off x="7668344" y="764704"/>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1</a:t>
              </a:r>
              <a:endParaRPr lang="ru-RU" sz="1600" b="1" u="sng" dirty="0">
                <a:solidFill>
                  <a:schemeClr val="tx2">
                    <a:lumMod val="50000"/>
                  </a:schemeClr>
                </a:solidFill>
                <a:latin typeface="Times New Roman" pitchFamily="18" charset="0"/>
                <a:cs typeface="Times New Roman" pitchFamily="18" charset="0"/>
              </a:endParaRPr>
            </a:p>
          </p:txBody>
        </p:sp>
        <p:sp>
          <p:nvSpPr>
            <p:cNvPr id="9" name="Прямоугольник 8">
              <a:hlinkClick r:id="rId6" action="ppaction://hlinksldjump" highlightClick="1"/>
            </p:cNvPr>
            <p:cNvSpPr/>
            <p:nvPr/>
          </p:nvSpPr>
          <p:spPr>
            <a:xfrm>
              <a:off x="7668344" y="1340768"/>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2</a:t>
              </a:r>
              <a:endParaRPr lang="ru-RU" sz="1600" b="1" u="sng" dirty="0">
                <a:solidFill>
                  <a:schemeClr val="tx2">
                    <a:lumMod val="50000"/>
                  </a:schemeClr>
                </a:solidFill>
                <a:latin typeface="Times New Roman" pitchFamily="18" charset="0"/>
                <a:cs typeface="Times New Roman" pitchFamily="18" charset="0"/>
              </a:endParaRPr>
            </a:p>
          </p:txBody>
        </p:sp>
        <p:sp>
          <p:nvSpPr>
            <p:cNvPr id="10" name="Прямоугольник 9">
              <a:hlinkClick r:id="rId7" action="ppaction://hlinksldjump" highlightClick="1"/>
            </p:cNvPr>
            <p:cNvSpPr/>
            <p:nvPr/>
          </p:nvSpPr>
          <p:spPr>
            <a:xfrm>
              <a:off x="7668344" y="1916832"/>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3</a:t>
              </a:r>
              <a:endParaRPr lang="ru-RU" sz="1600" b="1" u="sng" dirty="0">
                <a:solidFill>
                  <a:schemeClr val="tx2">
                    <a:lumMod val="50000"/>
                  </a:schemeClr>
                </a:solidFill>
                <a:latin typeface="Times New Roman" pitchFamily="18" charset="0"/>
                <a:cs typeface="Times New Roman" pitchFamily="18" charset="0"/>
              </a:endParaRPr>
            </a:p>
          </p:txBody>
        </p:sp>
        <p:sp>
          <p:nvSpPr>
            <p:cNvPr id="11" name="Прямоугольник 10">
              <a:hlinkClick r:id="rId8" action="ppaction://hlinksldjump" highlightClick="1"/>
            </p:cNvPr>
            <p:cNvSpPr/>
            <p:nvPr/>
          </p:nvSpPr>
          <p:spPr>
            <a:xfrm>
              <a:off x="7668344" y="2492896"/>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4</a:t>
              </a:r>
              <a:endParaRPr lang="ru-RU" sz="1600" b="1" u="sng" dirty="0">
                <a:solidFill>
                  <a:schemeClr val="tx2">
                    <a:lumMod val="50000"/>
                  </a:schemeClr>
                </a:solidFill>
                <a:latin typeface="Times New Roman" pitchFamily="18" charset="0"/>
                <a:cs typeface="Times New Roman" pitchFamily="18" charset="0"/>
              </a:endParaRPr>
            </a:p>
          </p:txBody>
        </p:sp>
        <p:sp>
          <p:nvSpPr>
            <p:cNvPr id="12" name="Прямоугольник 11">
              <a:hlinkClick r:id="rId9" action="ppaction://hlinksldjump" highlightClick="1"/>
            </p:cNvPr>
            <p:cNvSpPr/>
            <p:nvPr/>
          </p:nvSpPr>
          <p:spPr>
            <a:xfrm>
              <a:off x="7668344" y="3068960"/>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5</a:t>
              </a:r>
              <a:endParaRPr lang="ru-RU" sz="1600" b="1" u="sng" dirty="0">
                <a:solidFill>
                  <a:schemeClr val="tx2">
                    <a:lumMod val="50000"/>
                  </a:schemeClr>
                </a:solidFill>
                <a:latin typeface="Times New Roman" pitchFamily="18" charset="0"/>
                <a:cs typeface="Times New Roman" pitchFamily="18" charset="0"/>
              </a:endParaRPr>
            </a:p>
          </p:txBody>
        </p:sp>
        <p:sp>
          <p:nvSpPr>
            <p:cNvPr id="13" name="Прямоугольник 12">
              <a:hlinkClick r:id="rId10" action="ppaction://hlinksldjump" highlightClick="1"/>
            </p:cNvPr>
            <p:cNvSpPr/>
            <p:nvPr/>
          </p:nvSpPr>
          <p:spPr>
            <a:xfrm>
              <a:off x="7668344" y="3645024"/>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6</a:t>
              </a:r>
              <a:endParaRPr lang="ru-RU" sz="1600" b="1" u="sng" dirty="0">
                <a:solidFill>
                  <a:schemeClr val="tx2">
                    <a:lumMod val="50000"/>
                  </a:schemeClr>
                </a:solidFill>
                <a:latin typeface="Times New Roman" pitchFamily="18" charset="0"/>
                <a:cs typeface="Times New Roman" pitchFamily="18" charset="0"/>
              </a:endParaRPr>
            </a:p>
          </p:txBody>
        </p:sp>
        <p:sp>
          <p:nvSpPr>
            <p:cNvPr id="14" name="Прямоугольник 13">
              <a:hlinkClick r:id="rId11" action="ppaction://hlinksldjump" highlightClick="1"/>
            </p:cNvPr>
            <p:cNvSpPr/>
            <p:nvPr/>
          </p:nvSpPr>
          <p:spPr>
            <a:xfrm>
              <a:off x="7668344" y="4221088"/>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7</a:t>
              </a:r>
              <a:endParaRPr lang="ru-RU" sz="1600" b="1" u="sng" dirty="0">
                <a:solidFill>
                  <a:schemeClr val="tx2">
                    <a:lumMod val="50000"/>
                  </a:schemeClr>
                </a:solidFill>
                <a:latin typeface="Times New Roman" pitchFamily="18" charset="0"/>
                <a:cs typeface="Times New Roman" pitchFamily="18" charset="0"/>
              </a:endParaRPr>
            </a:p>
          </p:txBody>
        </p:sp>
        <p:sp>
          <p:nvSpPr>
            <p:cNvPr id="15" name="Прямоугольник 14">
              <a:hlinkClick r:id="rId12" action="ppaction://hlinksldjump" highlightClick="1"/>
            </p:cNvPr>
            <p:cNvSpPr/>
            <p:nvPr/>
          </p:nvSpPr>
          <p:spPr>
            <a:xfrm>
              <a:off x="7668344" y="4797152"/>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8</a:t>
              </a:r>
              <a:endParaRPr lang="ru-RU" sz="1600" b="1" u="sng" dirty="0">
                <a:solidFill>
                  <a:schemeClr val="tx2">
                    <a:lumMod val="50000"/>
                  </a:schemeClr>
                </a:solidFill>
                <a:latin typeface="Times New Roman" pitchFamily="18" charset="0"/>
                <a:cs typeface="Times New Roman" pitchFamily="18" charset="0"/>
              </a:endParaRPr>
            </a:p>
          </p:txBody>
        </p:sp>
        <p:sp>
          <p:nvSpPr>
            <p:cNvPr id="16" name="Прямоугольник 15">
              <a:hlinkClick r:id="rId13" action="ppaction://hlinksldjump" highlightClick="1"/>
            </p:cNvPr>
            <p:cNvSpPr/>
            <p:nvPr/>
          </p:nvSpPr>
          <p:spPr>
            <a:xfrm>
              <a:off x="7668344" y="5373216"/>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9</a:t>
              </a:r>
              <a:endParaRPr lang="ru-RU" sz="1600" b="1" u="sng" dirty="0">
                <a:solidFill>
                  <a:schemeClr val="tx2">
                    <a:lumMod val="50000"/>
                  </a:schemeClr>
                </a:solidFill>
                <a:latin typeface="Times New Roman" pitchFamily="18" charset="0"/>
                <a:cs typeface="Times New Roman" pitchFamily="18" charset="0"/>
              </a:endParaRPr>
            </a:p>
          </p:txBody>
        </p:sp>
        <p:sp>
          <p:nvSpPr>
            <p:cNvPr id="17" name="Прямоугольник 16">
              <a:hlinkClick r:id="rId14" action="ppaction://hlinksldjump" highlightClick="1"/>
            </p:cNvPr>
            <p:cNvSpPr/>
            <p:nvPr/>
          </p:nvSpPr>
          <p:spPr>
            <a:xfrm>
              <a:off x="7668344" y="5949280"/>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10</a:t>
              </a:r>
              <a:endParaRPr lang="ru-RU" sz="1600" b="1" u="sng" dirty="0">
                <a:solidFill>
                  <a:schemeClr val="tx2">
                    <a:lumMod val="50000"/>
                  </a:schemeClr>
                </a:solidFill>
                <a:latin typeface="Times New Roman" pitchFamily="18" charset="0"/>
                <a:cs typeface="Times New Roman" pitchFamily="18" charset="0"/>
              </a:endParaRPr>
            </a:p>
          </p:txBody>
        </p:sp>
        <p:sp>
          <p:nvSpPr>
            <p:cNvPr id="18" name="TextBox 17"/>
            <p:cNvSpPr txBox="1"/>
            <p:nvPr/>
          </p:nvSpPr>
          <p:spPr>
            <a:xfrm>
              <a:off x="7596336" y="188640"/>
              <a:ext cx="1512168" cy="584775"/>
            </a:xfrm>
            <a:prstGeom prst="rect">
              <a:avLst/>
            </a:prstGeom>
            <a:noFill/>
          </p:spPr>
          <p:txBody>
            <a:bodyPr wrap="square" rtlCol="0">
              <a:spAutoFit/>
            </a:bodyPr>
            <a:lstStyle/>
            <a:p>
              <a:pPr algn="ctr"/>
              <a:r>
                <a:rPr lang="ru-RU" sz="1600" b="1" i="1" dirty="0" smtClean="0">
                  <a:latin typeface="Times New Roman" pitchFamily="18" charset="0"/>
                  <a:cs typeface="Times New Roman" pitchFamily="18" charset="0"/>
                </a:rPr>
                <a:t>Маршруты экскурсии</a:t>
              </a:r>
              <a:endParaRPr lang="ru-RU" sz="1600" b="1" i="1" dirty="0">
                <a:latin typeface="Times New Roman" pitchFamily="18" charset="0"/>
                <a:cs typeface="Times New Roman" pitchFamily="18" charset="0"/>
              </a:endParaRPr>
            </a:p>
          </p:txBody>
        </p:sp>
      </p:grpSp>
      <p:sp>
        <p:nvSpPr>
          <p:cNvPr id="19" name="TextBox 18"/>
          <p:cNvSpPr txBox="1"/>
          <p:nvPr/>
        </p:nvSpPr>
        <p:spPr>
          <a:xfrm>
            <a:off x="251520" y="332656"/>
            <a:ext cx="7056784" cy="830997"/>
          </a:xfrm>
          <a:prstGeom prst="rect">
            <a:avLst/>
          </a:prstGeom>
          <a:noFill/>
        </p:spPr>
        <p:txBody>
          <a:bodyPr wrap="square" rtlCol="0">
            <a:spAutoFit/>
          </a:bodyPr>
          <a:lstStyle/>
          <a:p>
            <a:pPr algn="ctr"/>
            <a:r>
              <a:rPr lang="ru-RU" sz="2400" b="1" i="1" dirty="0" smtClean="0">
                <a:solidFill>
                  <a:schemeClr val="accent6">
                    <a:lumMod val="50000"/>
                  </a:schemeClr>
                </a:solidFill>
                <a:latin typeface="Times New Roman" pitchFamily="18" charset="0"/>
                <a:cs typeface="Times New Roman" pitchFamily="18" charset="0"/>
              </a:rPr>
              <a:t>Маршрут </a:t>
            </a:r>
            <a:r>
              <a:rPr lang="en-US" sz="2400" b="1" i="1" dirty="0" smtClean="0">
                <a:solidFill>
                  <a:schemeClr val="accent6">
                    <a:lumMod val="50000"/>
                  </a:schemeClr>
                </a:solidFill>
                <a:latin typeface="Times New Roman" pitchFamily="18" charset="0"/>
                <a:cs typeface="Times New Roman" pitchFamily="18" charset="0"/>
              </a:rPr>
              <a:t>I</a:t>
            </a:r>
            <a:r>
              <a:rPr lang="ru-RU" sz="2400" b="1" i="1" dirty="0" smtClean="0">
                <a:solidFill>
                  <a:schemeClr val="accent6">
                    <a:lumMod val="50000"/>
                  </a:schemeClr>
                </a:solidFill>
                <a:latin typeface="Times New Roman" pitchFamily="18" charset="0"/>
                <a:cs typeface="Times New Roman" pitchFamily="18" charset="0"/>
              </a:rPr>
              <a:t>. Создание подпольной организации </a:t>
            </a:r>
          </a:p>
          <a:p>
            <a:pPr algn="ctr"/>
            <a:r>
              <a:rPr lang="ru-RU" sz="2400" b="1" i="1" dirty="0" smtClean="0">
                <a:solidFill>
                  <a:schemeClr val="accent6">
                    <a:lumMod val="50000"/>
                  </a:schemeClr>
                </a:solidFill>
                <a:latin typeface="Times New Roman" pitchFamily="18" charset="0"/>
                <a:cs typeface="Times New Roman" pitchFamily="18" charset="0"/>
              </a:rPr>
              <a:t>и деятельность «Молодой гвардии»</a:t>
            </a:r>
            <a:endParaRPr lang="ru-RU" sz="2400" b="1" i="1" dirty="0">
              <a:solidFill>
                <a:schemeClr val="accent6">
                  <a:lumMod val="50000"/>
                </a:schemeClr>
              </a:solidFill>
              <a:latin typeface="Times New Roman" pitchFamily="18" charset="0"/>
              <a:cs typeface="Times New Roman" pitchFamily="18" charset="0"/>
            </a:endParaRPr>
          </a:p>
        </p:txBody>
      </p:sp>
      <p:cxnSp>
        <p:nvCxnSpPr>
          <p:cNvPr id="20" name="Прямая соединительная линия 19"/>
          <p:cNvCxnSpPr/>
          <p:nvPr/>
        </p:nvCxnSpPr>
        <p:spPr>
          <a:xfrm>
            <a:off x="395536" y="1268760"/>
            <a:ext cx="6696744" cy="0"/>
          </a:xfrm>
          <a:prstGeom prst="line">
            <a:avLst/>
          </a:prstGeom>
        </p:spPr>
        <p:style>
          <a:lnRef idx="3">
            <a:schemeClr val="accent1"/>
          </a:lnRef>
          <a:fillRef idx="0">
            <a:schemeClr val="accent1"/>
          </a:fillRef>
          <a:effectRef idx="2">
            <a:schemeClr val="accent1"/>
          </a:effectRef>
          <a:fontRef idx="minor">
            <a:schemeClr val="tx1"/>
          </a:fontRef>
        </p:style>
      </p:cxnSp>
      <p:sp>
        <p:nvSpPr>
          <p:cNvPr id="31" name="Прямоугольник 30"/>
          <p:cNvSpPr/>
          <p:nvPr/>
        </p:nvSpPr>
        <p:spPr>
          <a:xfrm>
            <a:off x="251520" y="4709462"/>
            <a:ext cx="7056784" cy="1815882"/>
          </a:xfrm>
          <a:prstGeom prst="rect">
            <a:avLst/>
          </a:prstGeom>
        </p:spPr>
        <p:txBody>
          <a:bodyPr wrap="square">
            <a:spAutoFit/>
          </a:bodyPr>
          <a:lstStyle/>
          <a:p>
            <a:pPr algn="just"/>
            <a:r>
              <a:rPr lang="ru-RU" sz="1400" dirty="0" smtClean="0">
                <a:latin typeface="Times New Roman" pitchFamily="18" charset="0"/>
                <a:cs typeface="Times New Roman" pitchFamily="18" charset="0"/>
              </a:rPr>
              <a:t>В экспозиции «</a:t>
            </a:r>
            <a:r>
              <a:rPr lang="ru-RU" sz="1400" b="1" dirty="0" smtClean="0">
                <a:latin typeface="Times New Roman" pitchFamily="18" charset="0"/>
                <a:cs typeface="Times New Roman" pitchFamily="18" charset="0"/>
              </a:rPr>
              <a:t>Вставай, страна огромная!</a:t>
            </a:r>
            <a:r>
              <a:rPr lang="ru-RU" sz="1400" dirty="0" smtClean="0">
                <a:latin typeface="Times New Roman" pitchFamily="18" charset="0"/>
                <a:cs typeface="Times New Roman" pitchFamily="18" charset="0"/>
              </a:rPr>
              <a:t>» экспонируются материалы о рождении подпольной организации «Молодая гвардия</a:t>
            </a:r>
            <a:r>
              <a:rPr lang="ru-RU" sz="1400" dirty="0" smtClean="0">
                <a:latin typeface="Times New Roman" pitchFamily="18" charset="0"/>
                <a:cs typeface="Times New Roman" pitchFamily="18" charset="0"/>
              </a:rPr>
              <a:t>». На </a:t>
            </a:r>
            <a:r>
              <a:rPr lang="ru-RU" sz="1400" dirty="0" smtClean="0">
                <a:latin typeface="Times New Roman" pitchFamily="18" charset="0"/>
                <a:cs typeface="Times New Roman" pitchFamily="18" charset="0"/>
              </a:rPr>
              <a:t>фотографиях мужественные, смелые юноши и девушки. Это члены штаба, свое единство и желание бороться против врага они скрепляют клятвой. Юноша с открытым взглядом – Олег Кошевой. Умный и волевой Иван </a:t>
            </a:r>
            <a:r>
              <a:rPr lang="ru-RU" sz="1400" dirty="0" err="1" smtClean="0">
                <a:latin typeface="Times New Roman" pitchFamily="18" charset="0"/>
                <a:cs typeface="Times New Roman" pitchFamily="18" charset="0"/>
              </a:rPr>
              <a:t>Земнухов</a:t>
            </a:r>
            <a:r>
              <a:rPr lang="ru-RU" sz="1400" dirty="0" smtClean="0">
                <a:latin typeface="Times New Roman" pitchFamily="18" charset="0"/>
                <a:cs typeface="Times New Roman" pitchFamily="18" charset="0"/>
              </a:rPr>
              <a:t>. 14-летний </a:t>
            </a:r>
            <a:r>
              <a:rPr lang="ru-RU" sz="1400" dirty="0" smtClean="0">
                <a:latin typeface="Times New Roman" pitchFamily="18" charset="0"/>
                <a:cs typeface="Times New Roman" pitchFamily="18" charset="0"/>
              </a:rPr>
              <a:t>Радий Юркин получает комсомольский билет. На стенде оригинальные листовки, написанные от руки, </a:t>
            </a:r>
            <a:r>
              <a:rPr lang="ru-RU" sz="1400" dirty="0" smtClean="0">
                <a:latin typeface="Times New Roman" pitchFamily="18" charset="0"/>
                <a:cs typeface="Times New Roman" pitchFamily="18" charset="0"/>
              </a:rPr>
              <a:t>выпускаемые «Молодой </a:t>
            </a:r>
            <a:r>
              <a:rPr lang="ru-RU" sz="1400" dirty="0" smtClean="0">
                <a:latin typeface="Times New Roman" pitchFamily="18" charset="0"/>
                <a:cs typeface="Times New Roman" pitchFamily="18" charset="0"/>
              </a:rPr>
              <a:t>гвардией», печатные </a:t>
            </a:r>
            <a:r>
              <a:rPr lang="ru-RU" sz="1400" dirty="0" smtClean="0">
                <a:latin typeface="Times New Roman" pitchFamily="18" charset="0"/>
                <a:cs typeface="Times New Roman" pitchFamily="18" charset="0"/>
              </a:rPr>
              <a:t>листовки, фото </a:t>
            </a:r>
            <a:r>
              <a:rPr lang="ru-RU" sz="1400" dirty="0" smtClean="0">
                <a:latin typeface="Times New Roman" pitchFamily="18" charset="0"/>
                <a:cs typeface="Times New Roman" pitchFamily="18" charset="0"/>
              </a:rPr>
              <a:t>подпольной типографии. Материалы, посвященные поджогу биржи труда, оружие, собранное  подпольщиками для вооруженного восстания.</a:t>
            </a:r>
            <a:endParaRPr lang="ru-RU" sz="1400" dirty="0">
              <a:latin typeface="Times New Roman" pitchFamily="18" charset="0"/>
              <a:cs typeface="Times New Roman" pitchFamily="18" charset="0"/>
            </a:endParaRPr>
          </a:p>
        </p:txBody>
      </p:sp>
    </p:spTree>
  </p:cSld>
  <p:clrMapOvr>
    <a:masterClrMapping/>
  </p:clrMapOvr>
  <p:transition>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картинка008.jpg"/>
          <p:cNvPicPr>
            <a:picLocks noChangeAspect="1"/>
          </p:cNvPicPr>
          <p:nvPr/>
        </p:nvPicPr>
        <p:blipFill>
          <a:blip r:embed="rId2" cstate="print">
            <a:lum bright="20000" contrast="20000"/>
          </a:blip>
          <a:srcRect l="10625" t="3801" r="17713" b="13600"/>
          <a:stretch>
            <a:fillRect/>
          </a:stretch>
        </p:blipFill>
        <p:spPr>
          <a:xfrm>
            <a:off x="563961" y="1124744"/>
            <a:ext cx="5304183" cy="3438975"/>
          </a:xfrm>
          <a:prstGeom prst="rect">
            <a:avLst/>
          </a:prstGeom>
        </p:spPr>
      </p:pic>
      <p:pic>
        <p:nvPicPr>
          <p:cNvPr id="2" name="Рисунок 1" descr="5829a6427628715862b173b4.png"/>
          <p:cNvPicPr>
            <a:picLocks noChangeAspect="1"/>
          </p:cNvPicPr>
          <p:nvPr/>
        </p:nvPicPr>
        <p:blipFill>
          <a:blip r:embed="rId3" cstate="print"/>
          <a:stretch>
            <a:fillRect/>
          </a:stretch>
        </p:blipFill>
        <p:spPr>
          <a:xfrm>
            <a:off x="395535" y="1052736"/>
            <a:ext cx="5544617" cy="3583715"/>
          </a:xfrm>
          <a:prstGeom prst="rect">
            <a:avLst/>
          </a:prstGeom>
        </p:spPr>
      </p:pic>
      <p:sp>
        <p:nvSpPr>
          <p:cNvPr id="3" name="TextBox 2"/>
          <p:cNvSpPr txBox="1"/>
          <p:nvPr/>
        </p:nvSpPr>
        <p:spPr>
          <a:xfrm>
            <a:off x="251520" y="332656"/>
            <a:ext cx="7056784" cy="461665"/>
          </a:xfrm>
          <a:prstGeom prst="rect">
            <a:avLst/>
          </a:prstGeom>
          <a:noFill/>
        </p:spPr>
        <p:txBody>
          <a:bodyPr wrap="square" rtlCol="0">
            <a:spAutoFit/>
          </a:bodyPr>
          <a:lstStyle/>
          <a:p>
            <a:pPr algn="ctr"/>
            <a:r>
              <a:rPr lang="ru-RU" sz="2400" b="1" i="1" dirty="0" smtClean="0">
                <a:solidFill>
                  <a:schemeClr val="accent6">
                    <a:lumMod val="50000"/>
                  </a:schemeClr>
                </a:solidFill>
                <a:latin typeface="Times New Roman" pitchFamily="18" charset="0"/>
                <a:cs typeface="Times New Roman" pitchFamily="18" charset="0"/>
              </a:rPr>
              <a:t>Маршрут </a:t>
            </a:r>
            <a:r>
              <a:rPr lang="en-US" sz="2400" b="1" i="1" dirty="0" smtClean="0">
                <a:solidFill>
                  <a:schemeClr val="accent6">
                    <a:lumMod val="50000"/>
                  </a:schemeClr>
                </a:solidFill>
                <a:latin typeface="Times New Roman" pitchFamily="18" charset="0"/>
                <a:cs typeface="Times New Roman" pitchFamily="18" charset="0"/>
              </a:rPr>
              <a:t>II</a:t>
            </a:r>
            <a:r>
              <a:rPr lang="ru-RU" sz="2400" b="1" i="1" dirty="0" smtClean="0">
                <a:solidFill>
                  <a:schemeClr val="accent6">
                    <a:lumMod val="50000"/>
                  </a:schemeClr>
                </a:solidFill>
                <a:latin typeface="Times New Roman" pitchFamily="18" charset="0"/>
                <a:cs typeface="Times New Roman" pitchFamily="18" charset="0"/>
              </a:rPr>
              <a:t>. Они умирали стоя…</a:t>
            </a:r>
            <a:endParaRPr lang="ru-RU" sz="2400" b="1" i="1" dirty="0">
              <a:solidFill>
                <a:schemeClr val="accent6">
                  <a:lumMod val="50000"/>
                </a:schemeClr>
              </a:solidFill>
              <a:latin typeface="Times New Roman" pitchFamily="18" charset="0"/>
              <a:cs typeface="Times New Roman" pitchFamily="18" charset="0"/>
            </a:endParaRPr>
          </a:p>
        </p:txBody>
      </p:sp>
      <p:cxnSp>
        <p:nvCxnSpPr>
          <p:cNvPr id="4" name="Прямая соединительная линия 3"/>
          <p:cNvCxnSpPr/>
          <p:nvPr/>
        </p:nvCxnSpPr>
        <p:spPr>
          <a:xfrm>
            <a:off x="395536" y="908720"/>
            <a:ext cx="6696744" cy="0"/>
          </a:xfrm>
          <a:prstGeom prst="line">
            <a:avLst/>
          </a:prstGeom>
        </p:spPr>
        <p:style>
          <a:lnRef idx="3">
            <a:schemeClr val="accent1"/>
          </a:lnRef>
          <a:fillRef idx="0">
            <a:schemeClr val="accent1"/>
          </a:fillRef>
          <a:effectRef idx="2">
            <a:schemeClr val="accent1"/>
          </a:effectRef>
          <a:fontRef idx="minor">
            <a:schemeClr val="tx1"/>
          </a:fontRef>
        </p:style>
      </p:cxnSp>
      <p:sp>
        <p:nvSpPr>
          <p:cNvPr id="6" name="Прямоугольник 5"/>
          <p:cNvSpPr/>
          <p:nvPr/>
        </p:nvSpPr>
        <p:spPr>
          <a:xfrm>
            <a:off x="251520" y="4653136"/>
            <a:ext cx="7056784" cy="1815882"/>
          </a:xfrm>
          <a:prstGeom prst="rect">
            <a:avLst/>
          </a:prstGeom>
        </p:spPr>
        <p:txBody>
          <a:bodyPr wrap="square">
            <a:spAutoFit/>
          </a:bodyPr>
          <a:lstStyle/>
          <a:p>
            <a:pPr algn="just"/>
            <a:r>
              <a:rPr lang="ru-RU" sz="1400" b="1" dirty="0" smtClean="0">
                <a:latin typeface="Times New Roman" pitchFamily="18" charset="0"/>
                <a:cs typeface="Times New Roman" pitchFamily="18" charset="0"/>
              </a:rPr>
              <a:t>Беспримерному мужеству и стойкости  молодогвардейцев в застенках фашистского гестапо посвящен этот раздел. Он пополнен многими экспонатами, фотографиями, документами. Без содрогания нельзя  смотреть на орудия пыток, которыми мучили героев палачи. Печь, на которой грели орудия пыток.. Фото городской тюрьмы, где содержались подпольщики, фотографии истязаний Сергея Тюленина  и его матери. О мужестве героев свидетельствуют и надписи на стенах тюремных камер: «</a:t>
            </a:r>
            <a:r>
              <a:rPr lang="ru-RU" sz="1400" b="1" i="1" dirty="0" smtClean="0">
                <a:solidFill>
                  <a:srgbClr val="FF0000"/>
                </a:solidFill>
                <a:latin typeface="Times New Roman" pitchFamily="18" charset="0"/>
                <a:cs typeface="Times New Roman" pitchFamily="18" charset="0"/>
              </a:rPr>
              <a:t>Умру, </a:t>
            </a:r>
            <a:r>
              <a:rPr lang="ru-RU" sz="1400" b="1" i="1" dirty="0" smtClean="0">
                <a:solidFill>
                  <a:srgbClr val="FF0000"/>
                </a:solidFill>
                <a:latin typeface="Times New Roman" pitchFamily="18" charset="0"/>
                <a:cs typeface="Times New Roman" pitchFamily="18" charset="0"/>
              </a:rPr>
              <a:t>но не </a:t>
            </a:r>
            <a:r>
              <a:rPr lang="ru-RU" sz="1400" b="1" i="1" dirty="0" smtClean="0">
                <a:solidFill>
                  <a:srgbClr val="FF0000"/>
                </a:solidFill>
                <a:latin typeface="Times New Roman" pitchFamily="18" charset="0"/>
                <a:cs typeface="Times New Roman" pitchFamily="18" charset="0"/>
              </a:rPr>
              <a:t>сдамся</a:t>
            </a:r>
            <a:r>
              <a:rPr lang="ru-RU" sz="1400" b="1" i="1" dirty="0" smtClean="0">
                <a:solidFill>
                  <a:srgbClr val="FF0000"/>
                </a:solidFill>
                <a:latin typeface="Times New Roman" pitchFamily="18" charset="0"/>
                <a:cs typeface="Times New Roman" pitchFamily="18" charset="0"/>
              </a:rPr>
              <a:t>!</a:t>
            </a:r>
            <a:r>
              <a:rPr lang="ru-RU" sz="1400" b="1" dirty="0" smtClean="0">
                <a:latin typeface="Times New Roman" pitchFamily="18" charset="0"/>
                <a:cs typeface="Times New Roman" pitchFamily="18" charset="0"/>
              </a:rPr>
              <a:t>»… Фотография </a:t>
            </a:r>
            <a:r>
              <a:rPr lang="ru-RU" sz="1400" b="1" dirty="0" smtClean="0">
                <a:latin typeface="Times New Roman" pitchFamily="18" charset="0"/>
                <a:cs typeface="Times New Roman" pitchFamily="18" charset="0"/>
              </a:rPr>
              <a:t>шурфа № </a:t>
            </a:r>
            <a:r>
              <a:rPr lang="ru-RU" sz="1400" b="1" dirty="0" smtClean="0">
                <a:latin typeface="Times New Roman" pitchFamily="18" charset="0"/>
                <a:cs typeface="Times New Roman" pitchFamily="18" charset="0"/>
              </a:rPr>
              <a:t>5, куда </a:t>
            </a:r>
            <a:r>
              <a:rPr lang="ru-RU" sz="1400" b="1" dirty="0" smtClean="0">
                <a:latin typeface="Times New Roman" pitchFamily="18" charset="0"/>
                <a:cs typeface="Times New Roman" pitchFamily="18" charset="0"/>
              </a:rPr>
              <a:t>с 56-метровой высоты сброшены молодогвардейцы.</a:t>
            </a:r>
            <a:endParaRPr lang="ru-RU" sz="1400" b="1" dirty="0">
              <a:latin typeface="Times New Roman" pitchFamily="18" charset="0"/>
              <a:cs typeface="Times New Roman" pitchFamily="18" charset="0"/>
            </a:endParaRPr>
          </a:p>
        </p:txBody>
      </p:sp>
      <p:pic>
        <p:nvPicPr>
          <p:cNvPr id="8" name="Рисунок 7" descr="5829a6427628715862b173b4.png"/>
          <p:cNvPicPr>
            <a:picLocks noChangeAspect="1"/>
          </p:cNvPicPr>
          <p:nvPr/>
        </p:nvPicPr>
        <p:blipFill>
          <a:blip r:embed="rId3" cstate="print"/>
          <a:stretch>
            <a:fillRect/>
          </a:stretch>
        </p:blipFill>
        <p:spPr>
          <a:xfrm>
            <a:off x="395536" y="1052736"/>
            <a:ext cx="5544617" cy="3583715"/>
          </a:xfrm>
          <a:prstGeom prst="rect">
            <a:avLst/>
          </a:prstGeom>
        </p:spPr>
      </p:pic>
      <p:grpSp>
        <p:nvGrpSpPr>
          <p:cNvPr id="9" name="Группа 8"/>
          <p:cNvGrpSpPr/>
          <p:nvPr/>
        </p:nvGrpSpPr>
        <p:grpSpPr>
          <a:xfrm>
            <a:off x="7596336" y="188640"/>
            <a:ext cx="1512168" cy="6336704"/>
            <a:chOff x="7596336" y="188640"/>
            <a:chExt cx="1512168" cy="6336704"/>
          </a:xfrm>
        </p:grpSpPr>
        <p:sp>
          <p:nvSpPr>
            <p:cNvPr id="10" name="Прямоугольник 9">
              <a:hlinkClick r:id="rId4" action="ppaction://hlinksldjump" highlightClick="1"/>
            </p:cNvPr>
            <p:cNvSpPr/>
            <p:nvPr/>
          </p:nvSpPr>
          <p:spPr>
            <a:xfrm>
              <a:off x="7668344" y="764704"/>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1</a:t>
              </a:r>
              <a:endParaRPr lang="ru-RU" sz="1600" b="1" u="sng" dirty="0">
                <a:solidFill>
                  <a:schemeClr val="tx2">
                    <a:lumMod val="50000"/>
                  </a:schemeClr>
                </a:solidFill>
                <a:latin typeface="Times New Roman" pitchFamily="18" charset="0"/>
                <a:cs typeface="Times New Roman" pitchFamily="18" charset="0"/>
              </a:endParaRPr>
            </a:p>
          </p:txBody>
        </p:sp>
        <p:sp>
          <p:nvSpPr>
            <p:cNvPr id="11" name="Прямоугольник 10">
              <a:hlinkClick r:id="rId6" action="ppaction://hlinksldjump" highlightClick="1"/>
            </p:cNvPr>
            <p:cNvSpPr/>
            <p:nvPr/>
          </p:nvSpPr>
          <p:spPr>
            <a:xfrm>
              <a:off x="7668344" y="1340768"/>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2</a:t>
              </a:r>
              <a:endParaRPr lang="ru-RU" sz="1600" b="1" u="sng" dirty="0">
                <a:solidFill>
                  <a:schemeClr val="tx2">
                    <a:lumMod val="50000"/>
                  </a:schemeClr>
                </a:solidFill>
                <a:latin typeface="Times New Roman" pitchFamily="18" charset="0"/>
                <a:cs typeface="Times New Roman" pitchFamily="18" charset="0"/>
              </a:endParaRPr>
            </a:p>
          </p:txBody>
        </p:sp>
        <p:sp>
          <p:nvSpPr>
            <p:cNvPr id="12" name="Прямоугольник 11">
              <a:hlinkClick r:id="rId7" action="ppaction://hlinksldjump" highlightClick="1"/>
            </p:cNvPr>
            <p:cNvSpPr/>
            <p:nvPr/>
          </p:nvSpPr>
          <p:spPr>
            <a:xfrm>
              <a:off x="7668344" y="1916832"/>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3</a:t>
              </a:r>
              <a:endParaRPr lang="ru-RU" sz="1600" b="1" u="sng" dirty="0">
                <a:solidFill>
                  <a:schemeClr val="tx2">
                    <a:lumMod val="50000"/>
                  </a:schemeClr>
                </a:solidFill>
                <a:latin typeface="Times New Roman" pitchFamily="18" charset="0"/>
                <a:cs typeface="Times New Roman" pitchFamily="18" charset="0"/>
              </a:endParaRPr>
            </a:p>
          </p:txBody>
        </p:sp>
        <p:sp>
          <p:nvSpPr>
            <p:cNvPr id="13" name="Прямоугольник 12">
              <a:hlinkClick r:id="rId8" action="ppaction://hlinksldjump" highlightClick="1"/>
            </p:cNvPr>
            <p:cNvSpPr/>
            <p:nvPr/>
          </p:nvSpPr>
          <p:spPr>
            <a:xfrm>
              <a:off x="7668344" y="2492896"/>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4</a:t>
              </a:r>
              <a:endParaRPr lang="ru-RU" sz="1600" b="1" u="sng" dirty="0">
                <a:solidFill>
                  <a:schemeClr val="tx2">
                    <a:lumMod val="50000"/>
                  </a:schemeClr>
                </a:solidFill>
                <a:latin typeface="Times New Roman" pitchFamily="18" charset="0"/>
                <a:cs typeface="Times New Roman" pitchFamily="18" charset="0"/>
              </a:endParaRPr>
            </a:p>
          </p:txBody>
        </p:sp>
        <p:sp>
          <p:nvSpPr>
            <p:cNvPr id="14" name="Прямоугольник 13">
              <a:hlinkClick r:id="rId9" action="ppaction://hlinksldjump" highlightClick="1"/>
            </p:cNvPr>
            <p:cNvSpPr/>
            <p:nvPr/>
          </p:nvSpPr>
          <p:spPr>
            <a:xfrm>
              <a:off x="7668344" y="3068960"/>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5</a:t>
              </a:r>
              <a:endParaRPr lang="ru-RU" sz="1600" b="1" u="sng" dirty="0">
                <a:solidFill>
                  <a:schemeClr val="tx2">
                    <a:lumMod val="50000"/>
                  </a:schemeClr>
                </a:solidFill>
                <a:latin typeface="Times New Roman" pitchFamily="18" charset="0"/>
                <a:cs typeface="Times New Roman" pitchFamily="18" charset="0"/>
              </a:endParaRPr>
            </a:p>
          </p:txBody>
        </p:sp>
        <p:sp>
          <p:nvSpPr>
            <p:cNvPr id="15" name="Прямоугольник 14">
              <a:hlinkClick r:id="rId10" action="ppaction://hlinksldjump" highlightClick="1"/>
            </p:cNvPr>
            <p:cNvSpPr/>
            <p:nvPr/>
          </p:nvSpPr>
          <p:spPr>
            <a:xfrm>
              <a:off x="7668344" y="3645024"/>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6</a:t>
              </a:r>
              <a:endParaRPr lang="ru-RU" sz="1600" b="1" u="sng" dirty="0">
                <a:solidFill>
                  <a:schemeClr val="tx2">
                    <a:lumMod val="50000"/>
                  </a:schemeClr>
                </a:solidFill>
                <a:latin typeface="Times New Roman" pitchFamily="18" charset="0"/>
                <a:cs typeface="Times New Roman" pitchFamily="18" charset="0"/>
              </a:endParaRPr>
            </a:p>
          </p:txBody>
        </p:sp>
        <p:sp>
          <p:nvSpPr>
            <p:cNvPr id="16" name="Прямоугольник 15">
              <a:hlinkClick r:id="rId11" action="ppaction://hlinksldjump" highlightClick="1"/>
            </p:cNvPr>
            <p:cNvSpPr/>
            <p:nvPr/>
          </p:nvSpPr>
          <p:spPr>
            <a:xfrm>
              <a:off x="7668344" y="4221088"/>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7</a:t>
              </a:r>
              <a:endParaRPr lang="ru-RU" sz="1600" b="1" u="sng" dirty="0">
                <a:solidFill>
                  <a:schemeClr val="tx2">
                    <a:lumMod val="50000"/>
                  </a:schemeClr>
                </a:solidFill>
                <a:latin typeface="Times New Roman" pitchFamily="18" charset="0"/>
                <a:cs typeface="Times New Roman" pitchFamily="18" charset="0"/>
              </a:endParaRPr>
            </a:p>
          </p:txBody>
        </p:sp>
        <p:sp>
          <p:nvSpPr>
            <p:cNvPr id="17" name="Прямоугольник 16">
              <a:hlinkClick r:id="rId12" action="ppaction://hlinksldjump" highlightClick="1"/>
            </p:cNvPr>
            <p:cNvSpPr/>
            <p:nvPr/>
          </p:nvSpPr>
          <p:spPr>
            <a:xfrm>
              <a:off x="7668344" y="4797152"/>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8</a:t>
              </a:r>
              <a:endParaRPr lang="ru-RU" sz="1600" b="1" u="sng" dirty="0">
                <a:solidFill>
                  <a:schemeClr val="tx2">
                    <a:lumMod val="50000"/>
                  </a:schemeClr>
                </a:solidFill>
                <a:latin typeface="Times New Roman" pitchFamily="18" charset="0"/>
                <a:cs typeface="Times New Roman" pitchFamily="18" charset="0"/>
              </a:endParaRPr>
            </a:p>
          </p:txBody>
        </p:sp>
        <p:sp>
          <p:nvSpPr>
            <p:cNvPr id="18" name="Прямоугольник 17">
              <a:hlinkClick r:id="rId13" action="ppaction://hlinksldjump" highlightClick="1"/>
            </p:cNvPr>
            <p:cNvSpPr/>
            <p:nvPr/>
          </p:nvSpPr>
          <p:spPr>
            <a:xfrm>
              <a:off x="7668344" y="5373216"/>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9</a:t>
              </a:r>
              <a:endParaRPr lang="ru-RU" sz="1600" b="1" u="sng" dirty="0">
                <a:solidFill>
                  <a:schemeClr val="tx2">
                    <a:lumMod val="50000"/>
                  </a:schemeClr>
                </a:solidFill>
                <a:latin typeface="Times New Roman" pitchFamily="18" charset="0"/>
                <a:cs typeface="Times New Roman" pitchFamily="18" charset="0"/>
              </a:endParaRPr>
            </a:p>
          </p:txBody>
        </p:sp>
        <p:sp>
          <p:nvSpPr>
            <p:cNvPr id="19" name="Прямоугольник 18">
              <a:hlinkClick r:id="rId14" action="ppaction://hlinksldjump" highlightClick="1"/>
            </p:cNvPr>
            <p:cNvSpPr/>
            <p:nvPr/>
          </p:nvSpPr>
          <p:spPr>
            <a:xfrm>
              <a:off x="7668344" y="5949280"/>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10</a:t>
              </a:r>
              <a:endParaRPr lang="ru-RU" sz="1600" b="1" u="sng" dirty="0">
                <a:solidFill>
                  <a:schemeClr val="tx2">
                    <a:lumMod val="50000"/>
                  </a:schemeClr>
                </a:solidFill>
                <a:latin typeface="Times New Roman" pitchFamily="18" charset="0"/>
                <a:cs typeface="Times New Roman" pitchFamily="18" charset="0"/>
              </a:endParaRPr>
            </a:p>
          </p:txBody>
        </p:sp>
        <p:sp>
          <p:nvSpPr>
            <p:cNvPr id="20" name="TextBox 19"/>
            <p:cNvSpPr txBox="1"/>
            <p:nvPr/>
          </p:nvSpPr>
          <p:spPr>
            <a:xfrm>
              <a:off x="7596336" y="188640"/>
              <a:ext cx="1512168" cy="584775"/>
            </a:xfrm>
            <a:prstGeom prst="rect">
              <a:avLst/>
            </a:prstGeom>
            <a:noFill/>
          </p:spPr>
          <p:txBody>
            <a:bodyPr wrap="square" rtlCol="0">
              <a:spAutoFit/>
            </a:bodyPr>
            <a:lstStyle/>
            <a:p>
              <a:pPr algn="ctr"/>
              <a:r>
                <a:rPr lang="ru-RU" sz="1600" b="1" i="1" dirty="0" smtClean="0">
                  <a:latin typeface="Times New Roman" pitchFamily="18" charset="0"/>
                  <a:cs typeface="Times New Roman" pitchFamily="18" charset="0"/>
                </a:rPr>
                <a:t>Маршруты экскурсии</a:t>
              </a:r>
              <a:endParaRPr lang="ru-RU" sz="1600" b="1" i="1" dirty="0">
                <a:latin typeface="Times New Roman" pitchFamily="18" charset="0"/>
                <a:cs typeface="Times New Roman" pitchFamily="18" charset="0"/>
              </a:endParaRPr>
            </a:p>
          </p:txBody>
        </p:sp>
      </p:grpSp>
    </p:spTree>
  </p:cSld>
  <p:clrMapOvr>
    <a:masterClrMapping/>
  </p:clrMapOvr>
  <p:transition>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descr="картинка014.jpg"/>
          <p:cNvPicPr>
            <a:picLocks noChangeAspect="1"/>
          </p:cNvPicPr>
          <p:nvPr/>
        </p:nvPicPr>
        <p:blipFill>
          <a:blip r:embed="rId2" cstate="print">
            <a:lum contrast="30000"/>
          </a:blip>
          <a:srcRect l="13776" r="18500" b="23400"/>
          <a:stretch>
            <a:fillRect/>
          </a:stretch>
        </p:blipFill>
        <p:spPr>
          <a:xfrm>
            <a:off x="395535" y="1916832"/>
            <a:ext cx="3240361" cy="2016224"/>
          </a:xfrm>
          <a:prstGeom prst="rect">
            <a:avLst/>
          </a:prstGeom>
        </p:spPr>
      </p:pic>
      <p:pic>
        <p:nvPicPr>
          <p:cNvPr id="15" name="Рисунок 14" descr="картинка033.jpg"/>
          <p:cNvPicPr>
            <a:picLocks noChangeAspect="1"/>
          </p:cNvPicPr>
          <p:nvPr/>
        </p:nvPicPr>
        <p:blipFill>
          <a:blip r:embed="rId3" cstate="print"/>
          <a:srcRect l="9838" t="3801" r="6688"/>
          <a:stretch>
            <a:fillRect/>
          </a:stretch>
        </p:blipFill>
        <p:spPr>
          <a:xfrm>
            <a:off x="395536" y="4280756"/>
            <a:ext cx="3240360" cy="2053893"/>
          </a:xfrm>
          <a:prstGeom prst="rect">
            <a:avLst/>
          </a:prstGeom>
        </p:spPr>
      </p:pic>
      <p:pic>
        <p:nvPicPr>
          <p:cNvPr id="18" name="Рисунок 17" descr="картинка034.jpg"/>
          <p:cNvPicPr>
            <a:picLocks noChangeAspect="1"/>
          </p:cNvPicPr>
          <p:nvPr/>
        </p:nvPicPr>
        <p:blipFill>
          <a:blip r:embed="rId4" cstate="print"/>
          <a:srcRect b="3801"/>
          <a:stretch>
            <a:fillRect/>
          </a:stretch>
        </p:blipFill>
        <p:spPr>
          <a:xfrm>
            <a:off x="3923927" y="4293096"/>
            <a:ext cx="3240361" cy="2016224"/>
          </a:xfrm>
          <a:prstGeom prst="rect">
            <a:avLst/>
          </a:prstGeom>
        </p:spPr>
      </p:pic>
      <p:pic>
        <p:nvPicPr>
          <p:cNvPr id="14" name="Рисунок 13" descr="картинка011.jpg"/>
          <p:cNvPicPr>
            <a:picLocks noChangeAspect="1"/>
          </p:cNvPicPr>
          <p:nvPr/>
        </p:nvPicPr>
        <p:blipFill>
          <a:blip r:embed="rId5" cstate="print"/>
          <a:srcRect t="2751" b="22700"/>
          <a:stretch>
            <a:fillRect/>
          </a:stretch>
        </p:blipFill>
        <p:spPr>
          <a:xfrm>
            <a:off x="3923927" y="1916832"/>
            <a:ext cx="3219719" cy="2016224"/>
          </a:xfrm>
          <a:prstGeom prst="rect">
            <a:avLst/>
          </a:prstGeom>
        </p:spPr>
      </p:pic>
      <p:sp>
        <p:nvSpPr>
          <p:cNvPr id="2" name="TextBox 1"/>
          <p:cNvSpPr txBox="1"/>
          <p:nvPr/>
        </p:nvSpPr>
        <p:spPr>
          <a:xfrm>
            <a:off x="251520" y="332656"/>
            <a:ext cx="7056784" cy="461665"/>
          </a:xfrm>
          <a:prstGeom prst="rect">
            <a:avLst/>
          </a:prstGeom>
          <a:noFill/>
        </p:spPr>
        <p:txBody>
          <a:bodyPr wrap="square" rtlCol="0">
            <a:spAutoFit/>
          </a:bodyPr>
          <a:lstStyle/>
          <a:p>
            <a:pPr algn="ctr"/>
            <a:r>
              <a:rPr lang="ru-RU" sz="2400" b="1" i="1" dirty="0" smtClean="0">
                <a:solidFill>
                  <a:schemeClr val="accent6">
                    <a:lumMod val="50000"/>
                  </a:schemeClr>
                </a:solidFill>
                <a:latin typeface="Times New Roman" pitchFamily="18" charset="0"/>
                <a:cs typeface="Times New Roman" pitchFamily="18" charset="0"/>
              </a:rPr>
              <a:t>Маршрут </a:t>
            </a:r>
            <a:r>
              <a:rPr lang="en-US" sz="2400" b="1" i="1" dirty="0" smtClean="0">
                <a:solidFill>
                  <a:schemeClr val="accent6">
                    <a:lumMod val="50000"/>
                  </a:schemeClr>
                </a:solidFill>
                <a:latin typeface="Times New Roman" pitchFamily="18" charset="0"/>
                <a:cs typeface="Times New Roman" pitchFamily="18" charset="0"/>
              </a:rPr>
              <a:t>III</a:t>
            </a:r>
            <a:r>
              <a:rPr lang="ru-RU" sz="2400" b="1" i="1" dirty="0" smtClean="0">
                <a:solidFill>
                  <a:schemeClr val="accent6">
                    <a:lumMod val="50000"/>
                  </a:schemeClr>
                </a:solidFill>
                <a:latin typeface="Times New Roman" pitchFamily="18" charset="0"/>
                <a:cs typeface="Times New Roman" pitchFamily="18" charset="0"/>
              </a:rPr>
              <a:t>. Память о героях жива…</a:t>
            </a:r>
            <a:endParaRPr lang="ru-RU" sz="2400" b="1" i="1" dirty="0">
              <a:solidFill>
                <a:schemeClr val="accent6">
                  <a:lumMod val="50000"/>
                </a:schemeClr>
              </a:solidFill>
              <a:latin typeface="Times New Roman" pitchFamily="18" charset="0"/>
              <a:cs typeface="Times New Roman" pitchFamily="18" charset="0"/>
            </a:endParaRPr>
          </a:p>
        </p:txBody>
      </p:sp>
      <p:cxnSp>
        <p:nvCxnSpPr>
          <p:cNvPr id="3" name="Прямая соединительная линия 2"/>
          <p:cNvCxnSpPr/>
          <p:nvPr/>
        </p:nvCxnSpPr>
        <p:spPr>
          <a:xfrm>
            <a:off x="395536" y="908720"/>
            <a:ext cx="6696744" cy="0"/>
          </a:xfrm>
          <a:prstGeom prst="line">
            <a:avLst/>
          </a:prstGeom>
        </p:spPr>
        <p:style>
          <a:lnRef idx="3">
            <a:schemeClr val="accent1"/>
          </a:lnRef>
          <a:fillRef idx="0">
            <a:schemeClr val="accent1"/>
          </a:fillRef>
          <a:effectRef idx="2">
            <a:schemeClr val="accent1"/>
          </a:effectRef>
          <a:fontRef idx="minor">
            <a:schemeClr val="tx1"/>
          </a:fontRef>
        </p:style>
      </p:cxnSp>
      <p:pic>
        <p:nvPicPr>
          <p:cNvPr id="6" name="Рисунок 5" descr="5829a6427628715862b173b4.png"/>
          <p:cNvPicPr>
            <a:picLocks noChangeAspect="1"/>
          </p:cNvPicPr>
          <p:nvPr/>
        </p:nvPicPr>
        <p:blipFill>
          <a:blip r:embed="rId6" cstate="print"/>
          <a:stretch>
            <a:fillRect/>
          </a:stretch>
        </p:blipFill>
        <p:spPr>
          <a:xfrm>
            <a:off x="323528" y="1844825"/>
            <a:ext cx="3384376" cy="2160240"/>
          </a:xfrm>
          <a:prstGeom prst="rect">
            <a:avLst/>
          </a:prstGeom>
        </p:spPr>
      </p:pic>
      <p:sp>
        <p:nvSpPr>
          <p:cNvPr id="7" name="TextBox 6"/>
          <p:cNvSpPr txBox="1"/>
          <p:nvPr/>
        </p:nvSpPr>
        <p:spPr>
          <a:xfrm>
            <a:off x="251520" y="962144"/>
            <a:ext cx="7056784" cy="738664"/>
          </a:xfrm>
          <a:prstGeom prst="rect">
            <a:avLst/>
          </a:prstGeom>
          <a:noFill/>
        </p:spPr>
        <p:txBody>
          <a:bodyPr wrap="square" rtlCol="0">
            <a:spAutoFit/>
          </a:bodyPr>
          <a:lstStyle/>
          <a:p>
            <a:pPr algn="just"/>
            <a:r>
              <a:rPr lang="ru-RU" sz="1400" b="1" dirty="0" smtClean="0">
                <a:latin typeface="Times New Roman" pitchFamily="18" charset="0"/>
                <a:cs typeface="Times New Roman" pitchFamily="18" charset="0"/>
              </a:rPr>
              <a:t>В этих экспозициях музея демонстрируются: фотографии всех членов организации «Молодая гвардия», редкие снимки, фотографии пяти молодогвардейцев – героев Советского Союза, письма друзей.</a:t>
            </a:r>
            <a:endParaRPr lang="ru-RU" sz="1400" b="1" dirty="0">
              <a:latin typeface="Times New Roman" pitchFamily="18" charset="0"/>
              <a:cs typeface="Times New Roman" pitchFamily="18" charset="0"/>
            </a:endParaRPr>
          </a:p>
        </p:txBody>
      </p:sp>
      <p:pic>
        <p:nvPicPr>
          <p:cNvPr id="9" name="Рисунок 8" descr="5829a6427628715862b173b4.png"/>
          <p:cNvPicPr>
            <a:picLocks noChangeAspect="1"/>
          </p:cNvPicPr>
          <p:nvPr/>
        </p:nvPicPr>
        <p:blipFill>
          <a:blip r:embed="rId6" cstate="print"/>
          <a:stretch>
            <a:fillRect/>
          </a:stretch>
        </p:blipFill>
        <p:spPr>
          <a:xfrm>
            <a:off x="3851920" y="1844825"/>
            <a:ext cx="3384376" cy="2160240"/>
          </a:xfrm>
          <a:prstGeom prst="rect">
            <a:avLst/>
          </a:prstGeom>
        </p:spPr>
      </p:pic>
      <p:pic>
        <p:nvPicPr>
          <p:cNvPr id="12" name="Рисунок 11" descr="5829a6427628715862b173b4.png"/>
          <p:cNvPicPr>
            <a:picLocks noChangeAspect="1"/>
          </p:cNvPicPr>
          <p:nvPr/>
        </p:nvPicPr>
        <p:blipFill>
          <a:blip r:embed="rId6" cstate="print"/>
          <a:stretch>
            <a:fillRect/>
          </a:stretch>
        </p:blipFill>
        <p:spPr>
          <a:xfrm>
            <a:off x="323528" y="4221088"/>
            <a:ext cx="3384376" cy="2160240"/>
          </a:xfrm>
          <a:prstGeom prst="rect">
            <a:avLst/>
          </a:prstGeom>
        </p:spPr>
      </p:pic>
      <p:pic>
        <p:nvPicPr>
          <p:cNvPr id="13" name="Рисунок 12" descr="5829a6427628715862b173b4.png"/>
          <p:cNvPicPr>
            <a:picLocks noChangeAspect="1"/>
          </p:cNvPicPr>
          <p:nvPr/>
        </p:nvPicPr>
        <p:blipFill>
          <a:blip r:embed="rId6" cstate="print"/>
          <a:stretch>
            <a:fillRect/>
          </a:stretch>
        </p:blipFill>
        <p:spPr>
          <a:xfrm>
            <a:off x="3851920" y="4221088"/>
            <a:ext cx="3384376" cy="2160240"/>
          </a:xfrm>
          <a:prstGeom prst="rect">
            <a:avLst/>
          </a:prstGeom>
        </p:spPr>
      </p:pic>
      <p:grpSp>
        <p:nvGrpSpPr>
          <p:cNvPr id="20" name="Группа 19"/>
          <p:cNvGrpSpPr/>
          <p:nvPr/>
        </p:nvGrpSpPr>
        <p:grpSpPr>
          <a:xfrm>
            <a:off x="7596336" y="188640"/>
            <a:ext cx="1512168" cy="6336704"/>
            <a:chOff x="7596336" y="188640"/>
            <a:chExt cx="1512168" cy="6336704"/>
          </a:xfrm>
        </p:grpSpPr>
        <p:sp>
          <p:nvSpPr>
            <p:cNvPr id="21" name="Прямоугольник 20">
              <a:hlinkClick r:id="rId7" action="ppaction://hlinksldjump" highlightClick="1"/>
            </p:cNvPr>
            <p:cNvSpPr/>
            <p:nvPr/>
          </p:nvSpPr>
          <p:spPr>
            <a:xfrm>
              <a:off x="7668344" y="764704"/>
              <a:ext cx="1440160" cy="576064"/>
            </a:xfrm>
            <a:prstGeom prst="rect">
              <a:avLst/>
            </a:prstGeom>
            <a:blipFill>
              <a:blip r:embed="rId8"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1</a:t>
              </a:r>
              <a:endParaRPr lang="ru-RU" sz="1600" b="1" u="sng" dirty="0">
                <a:solidFill>
                  <a:schemeClr val="tx2">
                    <a:lumMod val="50000"/>
                  </a:schemeClr>
                </a:solidFill>
                <a:latin typeface="Times New Roman" pitchFamily="18" charset="0"/>
                <a:cs typeface="Times New Roman" pitchFamily="18" charset="0"/>
              </a:endParaRPr>
            </a:p>
          </p:txBody>
        </p:sp>
        <p:sp>
          <p:nvSpPr>
            <p:cNvPr id="22" name="Прямоугольник 21">
              <a:hlinkClick r:id="rId9" action="ppaction://hlinksldjump" highlightClick="1"/>
            </p:cNvPr>
            <p:cNvSpPr/>
            <p:nvPr/>
          </p:nvSpPr>
          <p:spPr>
            <a:xfrm>
              <a:off x="7668344" y="1340768"/>
              <a:ext cx="1440160" cy="576064"/>
            </a:xfrm>
            <a:prstGeom prst="rect">
              <a:avLst/>
            </a:prstGeom>
            <a:blipFill>
              <a:blip r:embed="rId8"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2</a:t>
              </a:r>
              <a:endParaRPr lang="ru-RU" sz="1600" b="1" u="sng" dirty="0">
                <a:solidFill>
                  <a:schemeClr val="tx2">
                    <a:lumMod val="50000"/>
                  </a:schemeClr>
                </a:solidFill>
                <a:latin typeface="Times New Roman" pitchFamily="18" charset="0"/>
                <a:cs typeface="Times New Roman" pitchFamily="18" charset="0"/>
              </a:endParaRPr>
            </a:p>
          </p:txBody>
        </p:sp>
        <p:sp>
          <p:nvSpPr>
            <p:cNvPr id="23" name="Прямоугольник 22">
              <a:hlinkClick r:id="rId10" action="ppaction://hlinksldjump" highlightClick="1"/>
            </p:cNvPr>
            <p:cNvSpPr/>
            <p:nvPr/>
          </p:nvSpPr>
          <p:spPr>
            <a:xfrm>
              <a:off x="7668344" y="1916832"/>
              <a:ext cx="1440160" cy="576064"/>
            </a:xfrm>
            <a:prstGeom prst="rect">
              <a:avLst/>
            </a:prstGeom>
            <a:blipFill>
              <a:blip r:embed="rId8"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3</a:t>
              </a:r>
              <a:endParaRPr lang="ru-RU" sz="1600" b="1" u="sng" dirty="0">
                <a:solidFill>
                  <a:schemeClr val="tx2">
                    <a:lumMod val="50000"/>
                  </a:schemeClr>
                </a:solidFill>
                <a:latin typeface="Times New Roman" pitchFamily="18" charset="0"/>
                <a:cs typeface="Times New Roman" pitchFamily="18" charset="0"/>
              </a:endParaRPr>
            </a:p>
          </p:txBody>
        </p:sp>
        <p:sp>
          <p:nvSpPr>
            <p:cNvPr id="24" name="Прямоугольник 23">
              <a:hlinkClick r:id="rId11" action="ppaction://hlinksldjump" highlightClick="1"/>
            </p:cNvPr>
            <p:cNvSpPr/>
            <p:nvPr/>
          </p:nvSpPr>
          <p:spPr>
            <a:xfrm>
              <a:off x="7668344" y="2492896"/>
              <a:ext cx="1440160" cy="576064"/>
            </a:xfrm>
            <a:prstGeom prst="rect">
              <a:avLst/>
            </a:prstGeom>
            <a:blipFill>
              <a:blip r:embed="rId8"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4</a:t>
              </a:r>
              <a:endParaRPr lang="ru-RU" sz="1600" b="1" u="sng" dirty="0">
                <a:solidFill>
                  <a:schemeClr val="tx2">
                    <a:lumMod val="50000"/>
                  </a:schemeClr>
                </a:solidFill>
                <a:latin typeface="Times New Roman" pitchFamily="18" charset="0"/>
                <a:cs typeface="Times New Roman" pitchFamily="18" charset="0"/>
              </a:endParaRPr>
            </a:p>
          </p:txBody>
        </p:sp>
        <p:sp>
          <p:nvSpPr>
            <p:cNvPr id="25" name="Прямоугольник 24">
              <a:hlinkClick r:id="rId12" action="ppaction://hlinksldjump" highlightClick="1"/>
            </p:cNvPr>
            <p:cNvSpPr/>
            <p:nvPr/>
          </p:nvSpPr>
          <p:spPr>
            <a:xfrm>
              <a:off x="7668344" y="3068960"/>
              <a:ext cx="1440160" cy="576064"/>
            </a:xfrm>
            <a:prstGeom prst="rect">
              <a:avLst/>
            </a:prstGeom>
            <a:blipFill>
              <a:blip r:embed="rId8"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5</a:t>
              </a:r>
              <a:endParaRPr lang="ru-RU" sz="1600" b="1" u="sng" dirty="0">
                <a:solidFill>
                  <a:schemeClr val="tx2">
                    <a:lumMod val="50000"/>
                  </a:schemeClr>
                </a:solidFill>
                <a:latin typeface="Times New Roman" pitchFamily="18" charset="0"/>
                <a:cs typeface="Times New Roman" pitchFamily="18" charset="0"/>
              </a:endParaRPr>
            </a:p>
          </p:txBody>
        </p:sp>
        <p:sp>
          <p:nvSpPr>
            <p:cNvPr id="26" name="Прямоугольник 25">
              <a:hlinkClick r:id="rId13" action="ppaction://hlinksldjump" highlightClick="1"/>
            </p:cNvPr>
            <p:cNvSpPr/>
            <p:nvPr/>
          </p:nvSpPr>
          <p:spPr>
            <a:xfrm>
              <a:off x="7668344" y="3645024"/>
              <a:ext cx="1440160" cy="576064"/>
            </a:xfrm>
            <a:prstGeom prst="rect">
              <a:avLst/>
            </a:prstGeom>
            <a:blipFill>
              <a:blip r:embed="rId8"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6</a:t>
              </a:r>
              <a:endParaRPr lang="ru-RU" sz="1600" b="1" u="sng" dirty="0">
                <a:solidFill>
                  <a:schemeClr val="tx2">
                    <a:lumMod val="50000"/>
                  </a:schemeClr>
                </a:solidFill>
                <a:latin typeface="Times New Roman" pitchFamily="18" charset="0"/>
                <a:cs typeface="Times New Roman" pitchFamily="18" charset="0"/>
              </a:endParaRPr>
            </a:p>
          </p:txBody>
        </p:sp>
        <p:sp>
          <p:nvSpPr>
            <p:cNvPr id="27" name="Прямоугольник 26">
              <a:hlinkClick r:id="rId14" action="ppaction://hlinksldjump" highlightClick="1"/>
            </p:cNvPr>
            <p:cNvSpPr/>
            <p:nvPr/>
          </p:nvSpPr>
          <p:spPr>
            <a:xfrm>
              <a:off x="7668344" y="4221088"/>
              <a:ext cx="1440160" cy="576064"/>
            </a:xfrm>
            <a:prstGeom prst="rect">
              <a:avLst/>
            </a:prstGeom>
            <a:blipFill>
              <a:blip r:embed="rId8"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7</a:t>
              </a:r>
              <a:endParaRPr lang="ru-RU" sz="1600" b="1" u="sng" dirty="0">
                <a:solidFill>
                  <a:schemeClr val="tx2">
                    <a:lumMod val="50000"/>
                  </a:schemeClr>
                </a:solidFill>
                <a:latin typeface="Times New Roman" pitchFamily="18" charset="0"/>
                <a:cs typeface="Times New Roman" pitchFamily="18" charset="0"/>
              </a:endParaRPr>
            </a:p>
          </p:txBody>
        </p:sp>
        <p:sp>
          <p:nvSpPr>
            <p:cNvPr id="28" name="Прямоугольник 27">
              <a:hlinkClick r:id="rId15" action="ppaction://hlinksldjump" highlightClick="1"/>
            </p:cNvPr>
            <p:cNvSpPr/>
            <p:nvPr/>
          </p:nvSpPr>
          <p:spPr>
            <a:xfrm>
              <a:off x="7668344" y="4797152"/>
              <a:ext cx="1440160" cy="576064"/>
            </a:xfrm>
            <a:prstGeom prst="rect">
              <a:avLst/>
            </a:prstGeom>
            <a:blipFill>
              <a:blip r:embed="rId8"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8</a:t>
              </a:r>
              <a:endParaRPr lang="ru-RU" sz="1600" b="1" u="sng" dirty="0">
                <a:solidFill>
                  <a:schemeClr val="tx2">
                    <a:lumMod val="50000"/>
                  </a:schemeClr>
                </a:solidFill>
                <a:latin typeface="Times New Roman" pitchFamily="18" charset="0"/>
                <a:cs typeface="Times New Roman" pitchFamily="18" charset="0"/>
              </a:endParaRPr>
            </a:p>
          </p:txBody>
        </p:sp>
        <p:sp>
          <p:nvSpPr>
            <p:cNvPr id="29" name="Прямоугольник 28">
              <a:hlinkClick r:id="rId16" action="ppaction://hlinksldjump" highlightClick="1"/>
            </p:cNvPr>
            <p:cNvSpPr/>
            <p:nvPr/>
          </p:nvSpPr>
          <p:spPr>
            <a:xfrm>
              <a:off x="7668344" y="5373216"/>
              <a:ext cx="1440160" cy="576064"/>
            </a:xfrm>
            <a:prstGeom prst="rect">
              <a:avLst/>
            </a:prstGeom>
            <a:blipFill>
              <a:blip r:embed="rId8"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9</a:t>
              </a:r>
              <a:endParaRPr lang="ru-RU" sz="1600" b="1" u="sng" dirty="0">
                <a:solidFill>
                  <a:schemeClr val="tx2">
                    <a:lumMod val="50000"/>
                  </a:schemeClr>
                </a:solidFill>
                <a:latin typeface="Times New Roman" pitchFamily="18" charset="0"/>
                <a:cs typeface="Times New Roman" pitchFamily="18" charset="0"/>
              </a:endParaRPr>
            </a:p>
          </p:txBody>
        </p:sp>
        <p:sp>
          <p:nvSpPr>
            <p:cNvPr id="30" name="Прямоугольник 29">
              <a:hlinkClick r:id="rId17" action="ppaction://hlinksldjump" highlightClick="1"/>
            </p:cNvPr>
            <p:cNvSpPr/>
            <p:nvPr/>
          </p:nvSpPr>
          <p:spPr>
            <a:xfrm>
              <a:off x="7668344" y="5949280"/>
              <a:ext cx="1440160" cy="576064"/>
            </a:xfrm>
            <a:prstGeom prst="rect">
              <a:avLst/>
            </a:prstGeom>
            <a:blipFill>
              <a:blip r:embed="rId8"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10</a:t>
              </a:r>
              <a:endParaRPr lang="ru-RU" sz="1600" b="1" u="sng" dirty="0">
                <a:solidFill>
                  <a:schemeClr val="tx2">
                    <a:lumMod val="50000"/>
                  </a:schemeClr>
                </a:solidFill>
                <a:latin typeface="Times New Roman" pitchFamily="18" charset="0"/>
                <a:cs typeface="Times New Roman" pitchFamily="18" charset="0"/>
              </a:endParaRPr>
            </a:p>
          </p:txBody>
        </p:sp>
        <p:sp>
          <p:nvSpPr>
            <p:cNvPr id="31" name="TextBox 30"/>
            <p:cNvSpPr txBox="1"/>
            <p:nvPr/>
          </p:nvSpPr>
          <p:spPr>
            <a:xfrm>
              <a:off x="7596336" y="188640"/>
              <a:ext cx="1512168" cy="584775"/>
            </a:xfrm>
            <a:prstGeom prst="rect">
              <a:avLst/>
            </a:prstGeom>
            <a:noFill/>
          </p:spPr>
          <p:txBody>
            <a:bodyPr wrap="square" rtlCol="0">
              <a:spAutoFit/>
            </a:bodyPr>
            <a:lstStyle/>
            <a:p>
              <a:pPr algn="ctr"/>
              <a:r>
                <a:rPr lang="ru-RU" sz="1600" b="1" i="1" dirty="0" smtClean="0">
                  <a:latin typeface="Times New Roman" pitchFamily="18" charset="0"/>
                  <a:cs typeface="Times New Roman" pitchFamily="18" charset="0"/>
                </a:rPr>
                <a:t>Маршруты экскурсии</a:t>
              </a:r>
              <a:endParaRPr lang="ru-RU" sz="1600" b="1" i="1" dirty="0">
                <a:latin typeface="Times New Roman" pitchFamily="18" charset="0"/>
                <a:cs typeface="Times New Roman" pitchFamily="18" charset="0"/>
              </a:endParaRPr>
            </a:p>
          </p:txBody>
        </p:sp>
      </p:grpSp>
    </p:spTree>
  </p:cSld>
  <p:clrMapOvr>
    <a:masterClrMapping/>
  </p:clrMapOvr>
  <p:transition>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картинка009.jpg"/>
          <p:cNvPicPr>
            <a:picLocks noChangeAspect="1"/>
          </p:cNvPicPr>
          <p:nvPr/>
        </p:nvPicPr>
        <p:blipFill>
          <a:blip r:embed="rId2" cstate="print"/>
          <a:srcRect l="12201" t="6601" r="23225" b="19200"/>
          <a:stretch>
            <a:fillRect/>
          </a:stretch>
        </p:blipFill>
        <p:spPr>
          <a:xfrm>
            <a:off x="539552" y="1556791"/>
            <a:ext cx="6552728" cy="4095675"/>
          </a:xfrm>
          <a:prstGeom prst="rect">
            <a:avLst/>
          </a:prstGeom>
        </p:spPr>
      </p:pic>
      <p:sp>
        <p:nvSpPr>
          <p:cNvPr id="2" name="TextBox 1"/>
          <p:cNvSpPr txBox="1"/>
          <p:nvPr/>
        </p:nvSpPr>
        <p:spPr>
          <a:xfrm>
            <a:off x="251520" y="332656"/>
            <a:ext cx="7056784" cy="830997"/>
          </a:xfrm>
          <a:prstGeom prst="rect">
            <a:avLst/>
          </a:prstGeom>
          <a:noFill/>
        </p:spPr>
        <p:txBody>
          <a:bodyPr wrap="square" rtlCol="0">
            <a:spAutoFit/>
          </a:bodyPr>
          <a:lstStyle/>
          <a:p>
            <a:pPr algn="ctr"/>
            <a:r>
              <a:rPr lang="ru-RU" sz="2400" b="1" i="1" dirty="0" smtClean="0">
                <a:solidFill>
                  <a:schemeClr val="accent6">
                    <a:lumMod val="50000"/>
                  </a:schemeClr>
                </a:solidFill>
                <a:latin typeface="Times New Roman" pitchFamily="18" charset="0"/>
                <a:cs typeface="Times New Roman" pitchFamily="18" charset="0"/>
              </a:rPr>
              <a:t>Маршрут </a:t>
            </a:r>
            <a:r>
              <a:rPr lang="en-US" sz="2400" b="1" i="1" dirty="0" smtClean="0">
                <a:solidFill>
                  <a:schemeClr val="accent6">
                    <a:lumMod val="50000"/>
                  </a:schemeClr>
                </a:solidFill>
                <a:latin typeface="Times New Roman" pitchFamily="18" charset="0"/>
                <a:cs typeface="Times New Roman" pitchFamily="18" charset="0"/>
              </a:rPr>
              <a:t>IV</a:t>
            </a:r>
            <a:r>
              <a:rPr lang="ru-RU" sz="2400" b="1" i="1" dirty="0" smtClean="0">
                <a:solidFill>
                  <a:schemeClr val="accent6">
                    <a:lumMod val="50000"/>
                  </a:schemeClr>
                </a:solidFill>
                <a:latin typeface="Times New Roman" pitchFamily="18" charset="0"/>
                <a:cs typeface="Times New Roman" pitchFamily="18" charset="0"/>
              </a:rPr>
              <a:t>. Связь музея с оставшимися в живых молодогвардейцами</a:t>
            </a:r>
            <a:endParaRPr lang="ru-RU" sz="2400" b="1" i="1" dirty="0">
              <a:solidFill>
                <a:schemeClr val="accent6">
                  <a:lumMod val="50000"/>
                </a:schemeClr>
              </a:solidFill>
              <a:latin typeface="Times New Roman" pitchFamily="18" charset="0"/>
              <a:cs typeface="Times New Roman" pitchFamily="18" charset="0"/>
            </a:endParaRPr>
          </a:p>
        </p:txBody>
      </p:sp>
      <p:cxnSp>
        <p:nvCxnSpPr>
          <p:cNvPr id="3" name="Прямая соединительная линия 2"/>
          <p:cNvCxnSpPr/>
          <p:nvPr/>
        </p:nvCxnSpPr>
        <p:spPr>
          <a:xfrm>
            <a:off x="395536" y="1268760"/>
            <a:ext cx="6696744" cy="0"/>
          </a:xfrm>
          <a:prstGeom prst="line">
            <a:avLst/>
          </a:prstGeom>
        </p:spPr>
        <p:style>
          <a:lnRef idx="3">
            <a:schemeClr val="accent1"/>
          </a:lnRef>
          <a:fillRef idx="0">
            <a:schemeClr val="accent1"/>
          </a:fillRef>
          <a:effectRef idx="2">
            <a:schemeClr val="accent1"/>
          </a:effectRef>
          <a:fontRef idx="minor">
            <a:schemeClr val="tx1"/>
          </a:fontRef>
        </p:style>
      </p:cxnSp>
      <p:pic>
        <p:nvPicPr>
          <p:cNvPr id="4" name="Рисунок 3" descr="5829a6427628715862b173b4.png"/>
          <p:cNvPicPr>
            <a:picLocks noChangeAspect="1"/>
          </p:cNvPicPr>
          <p:nvPr/>
        </p:nvPicPr>
        <p:blipFill>
          <a:blip r:embed="rId3" cstate="print"/>
          <a:stretch>
            <a:fillRect/>
          </a:stretch>
        </p:blipFill>
        <p:spPr>
          <a:xfrm>
            <a:off x="388335" y="1412776"/>
            <a:ext cx="6775953" cy="4325076"/>
          </a:xfrm>
          <a:prstGeom prst="rect">
            <a:avLst/>
          </a:prstGeom>
        </p:spPr>
      </p:pic>
      <p:grpSp>
        <p:nvGrpSpPr>
          <p:cNvPr id="6" name="Группа 5"/>
          <p:cNvGrpSpPr/>
          <p:nvPr/>
        </p:nvGrpSpPr>
        <p:grpSpPr>
          <a:xfrm>
            <a:off x="7596336" y="188640"/>
            <a:ext cx="1512168" cy="6336704"/>
            <a:chOff x="7596336" y="188640"/>
            <a:chExt cx="1512168" cy="6336704"/>
          </a:xfrm>
        </p:grpSpPr>
        <p:sp>
          <p:nvSpPr>
            <p:cNvPr id="7" name="Прямоугольник 6">
              <a:hlinkClick r:id="rId4" action="ppaction://hlinksldjump" highlightClick="1"/>
            </p:cNvPr>
            <p:cNvSpPr/>
            <p:nvPr/>
          </p:nvSpPr>
          <p:spPr>
            <a:xfrm>
              <a:off x="7668344" y="764704"/>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1</a:t>
              </a:r>
              <a:endParaRPr lang="ru-RU" sz="1600" b="1" u="sng" dirty="0">
                <a:solidFill>
                  <a:schemeClr val="tx2">
                    <a:lumMod val="50000"/>
                  </a:schemeClr>
                </a:solidFill>
                <a:latin typeface="Times New Roman" pitchFamily="18" charset="0"/>
                <a:cs typeface="Times New Roman" pitchFamily="18" charset="0"/>
              </a:endParaRPr>
            </a:p>
          </p:txBody>
        </p:sp>
        <p:sp>
          <p:nvSpPr>
            <p:cNvPr id="8" name="Прямоугольник 7">
              <a:hlinkClick r:id="rId6" action="ppaction://hlinksldjump" highlightClick="1"/>
            </p:cNvPr>
            <p:cNvSpPr/>
            <p:nvPr/>
          </p:nvSpPr>
          <p:spPr>
            <a:xfrm>
              <a:off x="7668344" y="1340768"/>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2</a:t>
              </a:r>
              <a:endParaRPr lang="ru-RU" sz="1600" b="1" u="sng" dirty="0">
                <a:solidFill>
                  <a:schemeClr val="tx2">
                    <a:lumMod val="50000"/>
                  </a:schemeClr>
                </a:solidFill>
                <a:latin typeface="Times New Roman" pitchFamily="18" charset="0"/>
                <a:cs typeface="Times New Roman" pitchFamily="18" charset="0"/>
              </a:endParaRPr>
            </a:p>
          </p:txBody>
        </p:sp>
        <p:sp>
          <p:nvSpPr>
            <p:cNvPr id="9" name="Прямоугольник 8">
              <a:hlinkClick r:id="rId7" action="ppaction://hlinksldjump" highlightClick="1"/>
            </p:cNvPr>
            <p:cNvSpPr/>
            <p:nvPr/>
          </p:nvSpPr>
          <p:spPr>
            <a:xfrm>
              <a:off x="7668344" y="1916832"/>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3</a:t>
              </a:r>
              <a:endParaRPr lang="ru-RU" sz="1600" b="1" u="sng" dirty="0">
                <a:solidFill>
                  <a:schemeClr val="tx2">
                    <a:lumMod val="50000"/>
                  </a:schemeClr>
                </a:solidFill>
                <a:latin typeface="Times New Roman" pitchFamily="18" charset="0"/>
                <a:cs typeface="Times New Roman" pitchFamily="18" charset="0"/>
              </a:endParaRPr>
            </a:p>
          </p:txBody>
        </p:sp>
        <p:sp>
          <p:nvSpPr>
            <p:cNvPr id="10" name="Прямоугольник 9">
              <a:hlinkClick r:id="rId8" action="ppaction://hlinksldjump" highlightClick="1"/>
            </p:cNvPr>
            <p:cNvSpPr/>
            <p:nvPr/>
          </p:nvSpPr>
          <p:spPr>
            <a:xfrm>
              <a:off x="7668344" y="2492896"/>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4</a:t>
              </a:r>
              <a:endParaRPr lang="ru-RU" sz="1600" b="1" u="sng" dirty="0">
                <a:solidFill>
                  <a:schemeClr val="tx2">
                    <a:lumMod val="50000"/>
                  </a:schemeClr>
                </a:solidFill>
                <a:latin typeface="Times New Roman" pitchFamily="18" charset="0"/>
                <a:cs typeface="Times New Roman" pitchFamily="18" charset="0"/>
              </a:endParaRPr>
            </a:p>
          </p:txBody>
        </p:sp>
        <p:sp>
          <p:nvSpPr>
            <p:cNvPr id="11" name="Прямоугольник 10">
              <a:hlinkClick r:id="rId9" action="ppaction://hlinksldjump" highlightClick="1"/>
            </p:cNvPr>
            <p:cNvSpPr/>
            <p:nvPr/>
          </p:nvSpPr>
          <p:spPr>
            <a:xfrm>
              <a:off x="7668344" y="3068960"/>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5</a:t>
              </a:r>
              <a:endParaRPr lang="ru-RU" sz="1600" b="1" u="sng" dirty="0">
                <a:solidFill>
                  <a:schemeClr val="tx2">
                    <a:lumMod val="50000"/>
                  </a:schemeClr>
                </a:solidFill>
                <a:latin typeface="Times New Roman" pitchFamily="18" charset="0"/>
                <a:cs typeface="Times New Roman" pitchFamily="18" charset="0"/>
              </a:endParaRPr>
            </a:p>
          </p:txBody>
        </p:sp>
        <p:sp>
          <p:nvSpPr>
            <p:cNvPr id="12" name="Прямоугольник 11">
              <a:hlinkClick r:id="rId10" action="ppaction://hlinksldjump" highlightClick="1"/>
            </p:cNvPr>
            <p:cNvSpPr/>
            <p:nvPr/>
          </p:nvSpPr>
          <p:spPr>
            <a:xfrm>
              <a:off x="7668344" y="3645024"/>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6</a:t>
              </a:r>
              <a:endParaRPr lang="ru-RU" sz="1600" b="1" u="sng" dirty="0">
                <a:solidFill>
                  <a:schemeClr val="tx2">
                    <a:lumMod val="50000"/>
                  </a:schemeClr>
                </a:solidFill>
                <a:latin typeface="Times New Roman" pitchFamily="18" charset="0"/>
                <a:cs typeface="Times New Roman" pitchFamily="18" charset="0"/>
              </a:endParaRPr>
            </a:p>
          </p:txBody>
        </p:sp>
        <p:sp>
          <p:nvSpPr>
            <p:cNvPr id="13" name="Прямоугольник 12">
              <a:hlinkClick r:id="rId11" action="ppaction://hlinksldjump" highlightClick="1"/>
            </p:cNvPr>
            <p:cNvSpPr/>
            <p:nvPr/>
          </p:nvSpPr>
          <p:spPr>
            <a:xfrm>
              <a:off x="7668344" y="4221088"/>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7</a:t>
              </a:r>
              <a:endParaRPr lang="ru-RU" sz="1600" b="1" u="sng" dirty="0">
                <a:solidFill>
                  <a:schemeClr val="tx2">
                    <a:lumMod val="50000"/>
                  </a:schemeClr>
                </a:solidFill>
                <a:latin typeface="Times New Roman" pitchFamily="18" charset="0"/>
                <a:cs typeface="Times New Roman" pitchFamily="18" charset="0"/>
              </a:endParaRPr>
            </a:p>
          </p:txBody>
        </p:sp>
        <p:sp>
          <p:nvSpPr>
            <p:cNvPr id="14" name="Прямоугольник 13">
              <a:hlinkClick r:id="rId12" action="ppaction://hlinksldjump" highlightClick="1"/>
            </p:cNvPr>
            <p:cNvSpPr/>
            <p:nvPr/>
          </p:nvSpPr>
          <p:spPr>
            <a:xfrm>
              <a:off x="7668344" y="4797152"/>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8</a:t>
              </a:r>
              <a:endParaRPr lang="ru-RU" sz="1600" b="1" u="sng" dirty="0">
                <a:solidFill>
                  <a:schemeClr val="tx2">
                    <a:lumMod val="50000"/>
                  </a:schemeClr>
                </a:solidFill>
                <a:latin typeface="Times New Roman" pitchFamily="18" charset="0"/>
                <a:cs typeface="Times New Roman" pitchFamily="18" charset="0"/>
              </a:endParaRPr>
            </a:p>
          </p:txBody>
        </p:sp>
        <p:sp>
          <p:nvSpPr>
            <p:cNvPr id="15" name="Прямоугольник 14">
              <a:hlinkClick r:id="rId13" action="ppaction://hlinksldjump" highlightClick="1"/>
            </p:cNvPr>
            <p:cNvSpPr/>
            <p:nvPr/>
          </p:nvSpPr>
          <p:spPr>
            <a:xfrm>
              <a:off x="7668344" y="5373216"/>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9</a:t>
              </a:r>
              <a:endParaRPr lang="ru-RU" sz="1600" b="1" u="sng" dirty="0">
                <a:solidFill>
                  <a:schemeClr val="tx2">
                    <a:lumMod val="50000"/>
                  </a:schemeClr>
                </a:solidFill>
                <a:latin typeface="Times New Roman" pitchFamily="18" charset="0"/>
                <a:cs typeface="Times New Roman" pitchFamily="18" charset="0"/>
              </a:endParaRPr>
            </a:p>
          </p:txBody>
        </p:sp>
        <p:sp>
          <p:nvSpPr>
            <p:cNvPr id="16" name="Прямоугольник 15">
              <a:hlinkClick r:id="rId14" action="ppaction://hlinksldjump" highlightClick="1"/>
            </p:cNvPr>
            <p:cNvSpPr/>
            <p:nvPr/>
          </p:nvSpPr>
          <p:spPr>
            <a:xfrm>
              <a:off x="7668344" y="5949280"/>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10</a:t>
              </a:r>
              <a:endParaRPr lang="ru-RU" sz="1600" b="1" u="sng" dirty="0">
                <a:solidFill>
                  <a:schemeClr val="tx2">
                    <a:lumMod val="50000"/>
                  </a:schemeClr>
                </a:solidFill>
                <a:latin typeface="Times New Roman" pitchFamily="18" charset="0"/>
                <a:cs typeface="Times New Roman" pitchFamily="18" charset="0"/>
              </a:endParaRPr>
            </a:p>
          </p:txBody>
        </p:sp>
        <p:sp>
          <p:nvSpPr>
            <p:cNvPr id="17" name="TextBox 16"/>
            <p:cNvSpPr txBox="1"/>
            <p:nvPr/>
          </p:nvSpPr>
          <p:spPr>
            <a:xfrm>
              <a:off x="7596336" y="188640"/>
              <a:ext cx="1512168" cy="584775"/>
            </a:xfrm>
            <a:prstGeom prst="rect">
              <a:avLst/>
            </a:prstGeom>
            <a:noFill/>
          </p:spPr>
          <p:txBody>
            <a:bodyPr wrap="square" rtlCol="0">
              <a:spAutoFit/>
            </a:bodyPr>
            <a:lstStyle/>
            <a:p>
              <a:pPr algn="ctr"/>
              <a:r>
                <a:rPr lang="ru-RU" sz="1600" b="1" i="1" dirty="0" smtClean="0">
                  <a:latin typeface="Times New Roman" pitchFamily="18" charset="0"/>
                  <a:cs typeface="Times New Roman" pitchFamily="18" charset="0"/>
                </a:rPr>
                <a:t>Маршруты экскурсии</a:t>
              </a:r>
              <a:endParaRPr lang="ru-RU" sz="1600" b="1" i="1" dirty="0">
                <a:latin typeface="Times New Roman" pitchFamily="18" charset="0"/>
                <a:cs typeface="Times New Roman" pitchFamily="18" charset="0"/>
              </a:endParaRPr>
            </a:p>
          </p:txBody>
        </p:sp>
      </p:grpSp>
    </p:spTree>
  </p:cSld>
  <p:clrMapOvr>
    <a:masterClrMapping/>
  </p:clrMapOvr>
  <p:transition>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SDC10678.JPG"/>
          <p:cNvPicPr>
            <a:picLocks noChangeAspect="1"/>
          </p:cNvPicPr>
          <p:nvPr/>
        </p:nvPicPr>
        <p:blipFill>
          <a:blip r:embed="rId2" cstate="print"/>
          <a:srcRect l="1963" r="10429" b="13251"/>
          <a:stretch>
            <a:fillRect/>
          </a:stretch>
        </p:blipFill>
        <p:spPr>
          <a:xfrm>
            <a:off x="395536" y="1191929"/>
            <a:ext cx="6696744" cy="4973375"/>
          </a:xfrm>
          <a:prstGeom prst="rect">
            <a:avLst/>
          </a:prstGeom>
        </p:spPr>
      </p:pic>
      <p:pic>
        <p:nvPicPr>
          <p:cNvPr id="4" name="Рисунок 3" descr="5829a6427628715862b173b4.png"/>
          <p:cNvPicPr>
            <a:picLocks noChangeAspect="1"/>
          </p:cNvPicPr>
          <p:nvPr/>
        </p:nvPicPr>
        <p:blipFill>
          <a:blip r:embed="rId3" cstate="print"/>
          <a:stretch>
            <a:fillRect/>
          </a:stretch>
        </p:blipFill>
        <p:spPr>
          <a:xfrm>
            <a:off x="323529" y="1052736"/>
            <a:ext cx="6840759" cy="5273086"/>
          </a:xfrm>
          <a:prstGeom prst="rect">
            <a:avLst/>
          </a:prstGeom>
        </p:spPr>
      </p:pic>
      <p:sp>
        <p:nvSpPr>
          <p:cNvPr id="2" name="TextBox 1"/>
          <p:cNvSpPr txBox="1"/>
          <p:nvPr/>
        </p:nvSpPr>
        <p:spPr>
          <a:xfrm>
            <a:off x="251520" y="332656"/>
            <a:ext cx="7056784" cy="461665"/>
          </a:xfrm>
          <a:prstGeom prst="rect">
            <a:avLst/>
          </a:prstGeom>
          <a:noFill/>
        </p:spPr>
        <p:txBody>
          <a:bodyPr wrap="square" rtlCol="0">
            <a:spAutoFit/>
          </a:bodyPr>
          <a:lstStyle/>
          <a:p>
            <a:pPr algn="ctr"/>
            <a:r>
              <a:rPr lang="ru-RU" sz="2400" b="1" i="1" dirty="0" smtClean="0">
                <a:solidFill>
                  <a:schemeClr val="accent6">
                    <a:lumMod val="50000"/>
                  </a:schemeClr>
                </a:solidFill>
                <a:latin typeface="Times New Roman" pitchFamily="18" charset="0"/>
                <a:cs typeface="Times New Roman" pitchFamily="18" charset="0"/>
              </a:rPr>
              <a:t>Маршрут </a:t>
            </a:r>
            <a:r>
              <a:rPr lang="en-US" sz="2400" b="1" i="1" dirty="0" smtClean="0">
                <a:solidFill>
                  <a:schemeClr val="accent6">
                    <a:lumMod val="50000"/>
                  </a:schemeClr>
                </a:solidFill>
                <a:latin typeface="Times New Roman" pitchFamily="18" charset="0"/>
                <a:cs typeface="Times New Roman" pitchFamily="18" charset="0"/>
              </a:rPr>
              <a:t>V</a:t>
            </a:r>
            <a:r>
              <a:rPr lang="ru-RU" sz="2400" b="1" i="1" dirty="0" smtClean="0">
                <a:solidFill>
                  <a:schemeClr val="accent6">
                    <a:lumMod val="50000"/>
                  </a:schemeClr>
                </a:solidFill>
                <a:latin typeface="Times New Roman" pitchFamily="18" charset="0"/>
                <a:cs typeface="Times New Roman" pitchFamily="18" charset="0"/>
              </a:rPr>
              <a:t>. </a:t>
            </a:r>
            <a:r>
              <a:rPr lang="ru-RU" sz="2400" b="1" i="1" dirty="0" err="1" smtClean="0">
                <a:solidFill>
                  <a:schemeClr val="accent6">
                    <a:lumMod val="50000"/>
                  </a:schemeClr>
                </a:solidFill>
                <a:latin typeface="Times New Roman" pitchFamily="18" charset="0"/>
                <a:cs typeface="Times New Roman" pitchFamily="18" charset="0"/>
              </a:rPr>
              <a:t>Краснодонские</a:t>
            </a:r>
            <a:r>
              <a:rPr lang="ru-RU" sz="2400" b="1" i="1" dirty="0" smtClean="0">
                <a:solidFill>
                  <a:schemeClr val="accent6">
                    <a:lumMod val="50000"/>
                  </a:schemeClr>
                </a:solidFill>
                <a:latin typeface="Times New Roman" pitchFamily="18" charset="0"/>
                <a:cs typeface="Times New Roman" pitchFamily="18" charset="0"/>
              </a:rPr>
              <a:t> матери</a:t>
            </a:r>
            <a:endParaRPr lang="ru-RU" sz="2400" b="1" i="1" dirty="0">
              <a:solidFill>
                <a:schemeClr val="accent6">
                  <a:lumMod val="50000"/>
                </a:schemeClr>
              </a:solidFill>
              <a:latin typeface="Times New Roman" pitchFamily="18" charset="0"/>
              <a:cs typeface="Times New Roman" pitchFamily="18" charset="0"/>
            </a:endParaRPr>
          </a:p>
        </p:txBody>
      </p:sp>
      <p:cxnSp>
        <p:nvCxnSpPr>
          <p:cNvPr id="3" name="Прямая соединительная линия 2"/>
          <p:cNvCxnSpPr/>
          <p:nvPr/>
        </p:nvCxnSpPr>
        <p:spPr>
          <a:xfrm>
            <a:off x="395536" y="836712"/>
            <a:ext cx="6696744" cy="0"/>
          </a:xfrm>
          <a:prstGeom prst="line">
            <a:avLst/>
          </a:prstGeom>
        </p:spPr>
        <p:style>
          <a:lnRef idx="3">
            <a:schemeClr val="accent1"/>
          </a:lnRef>
          <a:fillRef idx="0">
            <a:schemeClr val="accent1"/>
          </a:fillRef>
          <a:effectRef idx="2">
            <a:schemeClr val="accent1"/>
          </a:effectRef>
          <a:fontRef idx="minor">
            <a:schemeClr val="tx1"/>
          </a:fontRef>
        </p:style>
      </p:cxnSp>
      <p:grpSp>
        <p:nvGrpSpPr>
          <p:cNvPr id="9" name="Группа 8"/>
          <p:cNvGrpSpPr/>
          <p:nvPr/>
        </p:nvGrpSpPr>
        <p:grpSpPr>
          <a:xfrm>
            <a:off x="7596336" y="188640"/>
            <a:ext cx="1512168" cy="6336704"/>
            <a:chOff x="7596336" y="188640"/>
            <a:chExt cx="1512168" cy="6336704"/>
          </a:xfrm>
        </p:grpSpPr>
        <p:sp>
          <p:nvSpPr>
            <p:cNvPr id="10" name="Прямоугольник 9">
              <a:hlinkClick r:id="rId4" action="ppaction://hlinksldjump" highlightClick="1"/>
            </p:cNvPr>
            <p:cNvSpPr/>
            <p:nvPr/>
          </p:nvSpPr>
          <p:spPr>
            <a:xfrm>
              <a:off x="7668344" y="764704"/>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1</a:t>
              </a:r>
              <a:endParaRPr lang="ru-RU" sz="1600" b="1" u="sng" dirty="0">
                <a:solidFill>
                  <a:schemeClr val="tx2">
                    <a:lumMod val="50000"/>
                  </a:schemeClr>
                </a:solidFill>
                <a:latin typeface="Times New Roman" pitchFamily="18" charset="0"/>
                <a:cs typeface="Times New Roman" pitchFamily="18" charset="0"/>
              </a:endParaRPr>
            </a:p>
          </p:txBody>
        </p:sp>
        <p:sp>
          <p:nvSpPr>
            <p:cNvPr id="11" name="Прямоугольник 10">
              <a:hlinkClick r:id="rId6" action="ppaction://hlinksldjump" highlightClick="1"/>
            </p:cNvPr>
            <p:cNvSpPr/>
            <p:nvPr/>
          </p:nvSpPr>
          <p:spPr>
            <a:xfrm>
              <a:off x="7668344" y="1340768"/>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2</a:t>
              </a:r>
              <a:endParaRPr lang="ru-RU" sz="1600" b="1" u="sng" dirty="0">
                <a:solidFill>
                  <a:schemeClr val="tx2">
                    <a:lumMod val="50000"/>
                  </a:schemeClr>
                </a:solidFill>
                <a:latin typeface="Times New Roman" pitchFamily="18" charset="0"/>
                <a:cs typeface="Times New Roman" pitchFamily="18" charset="0"/>
              </a:endParaRPr>
            </a:p>
          </p:txBody>
        </p:sp>
        <p:sp>
          <p:nvSpPr>
            <p:cNvPr id="12" name="Прямоугольник 11">
              <a:hlinkClick r:id="rId7" action="ppaction://hlinksldjump" highlightClick="1"/>
            </p:cNvPr>
            <p:cNvSpPr/>
            <p:nvPr/>
          </p:nvSpPr>
          <p:spPr>
            <a:xfrm>
              <a:off x="7668344" y="1916832"/>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3</a:t>
              </a:r>
              <a:endParaRPr lang="ru-RU" sz="1600" b="1" u="sng" dirty="0">
                <a:solidFill>
                  <a:schemeClr val="tx2">
                    <a:lumMod val="50000"/>
                  </a:schemeClr>
                </a:solidFill>
                <a:latin typeface="Times New Roman" pitchFamily="18" charset="0"/>
                <a:cs typeface="Times New Roman" pitchFamily="18" charset="0"/>
              </a:endParaRPr>
            </a:p>
          </p:txBody>
        </p:sp>
        <p:sp>
          <p:nvSpPr>
            <p:cNvPr id="13" name="Прямоугольник 12">
              <a:hlinkClick r:id="rId8" action="ppaction://hlinksldjump" highlightClick="1"/>
            </p:cNvPr>
            <p:cNvSpPr/>
            <p:nvPr/>
          </p:nvSpPr>
          <p:spPr>
            <a:xfrm>
              <a:off x="7668344" y="2492896"/>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4</a:t>
              </a:r>
              <a:endParaRPr lang="ru-RU" sz="1600" b="1" u="sng" dirty="0">
                <a:solidFill>
                  <a:schemeClr val="tx2">
                    <a:lumMod val="50000"/>
                  </a:schemeClr>
                </a:solidFill>
                <a:latin typeface="Times New Roman" pitchFamily="18" charset="0"/>
                <a:cs typeface="Times New Roman" pitchFamily="18" charset="0"/>
              </a:endParaRPr>
            </a:p>
          </p:txBody>
        </p:sp>
        <p:sp>
          <p:nvSpPr>
            <p:cNvPr id="14" name="Прямоугольник 13">
              <a:hlinkClick r:id="rId9" action="ppaction://hlinksldjump" highlightClick="1"/>
            </p:cNvPr>
            <p:cNvSpPr/>
            <p:nvPr/>
          </p:nvSpPr>
          <p:spPr>
            <a:xfrm>
              <a:off x="7668344" y="3068960"/>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5</a:t>
              </a:r>
              <a:endParaRPr lang="ru-RU" sz="1600" b="1" u="sng" dirty="0">
                <a:solidFill>
                  <a:schemeClr val="tx2">
                    <a:lumMod val="50000"/>
                  </a:schemeClr>
                </a:solidFill>
                <a:latin typeface="Times New Roman" pitchFamily="18" charset="0"/>
                <a:cs typeface="Times New Roman" pitchFamily="18" charset="0"/>
              </a:endParaRPr>
            </a:p>
          </p:txBody>
        </p:sp>
        <p:sp>
          <p:nvSpPr>
            <p:cNvPr id="15" name="Прямоугольник 14">
              <a:hlinkClick r:id="rId10" action="ppaction://hlinksldjump" highlightClick="1"/>
            </p:cNvPr>
            <p:cNvSpPr/>
            <p:nvPr/>
          </p:nvSpPr>
          <p:spPr>
            <a:xfrm>
              <a:off x="7668344" y="3645024"/>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6</a:t>
              </a:r>
              <a:endParaRPr lang="ru-RU" sz="1600" b="1" u="sng" dirty="0">
                <a:solidFill>
                  <a:schemeClr val="tx2">
                    <a:lumMod val="50000"/>
                  </a:schemeClr>
                </a:solidFill>
                <a:latin typeface="Times New Roman" pitchFamily="18" charset="0"/>
                <a:cs typeface="Times New Roman" pitchFamily="18" charset="0"/>
              </a:endParaRPr>
            </a:p>
          </p:txBody>
        </p:sp>
        <p:sp>
          <p:nvSpPr>
            <p:cNvPr id="16" name="Прямоугольник 15">
              <a:hlinkClick r:id="rId11" action="ppaction://hlinksldjump" highlightClick="1"/>
            </p:cNvPr>
            <p:cNvSpPr/>
            <p:nvPr/>
          </p:nvSpPr>
          <p:spPr>
            <a:xfrm>
              <a:off x="7668344" y="4221088"/>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7</a:t>
              </a:r>
              <a:endParaRPr lang="ru-RU" sz="1600" b="1" u="sng" dirty="0">
                <a:solidFill>
                  <a:schemeClr val="tx2">
                    <a:lumMod val="50000"/>
                  </a:schemeClr>
                </a:solidFill>
                <a:latin typeface="Times New Roman" pitchFamily="18" charset="0"/>
                <a:cs typeface="Times New Roman" pitchFamily="18" charset="0"/>
              </a:endParaRPr>
            </a:p>
          </p:txBody>
        </p:sp>
        <p:sp>
          <p:nvSpPr>
            <p:cNvPr id="17" name="Прямоугольник 16">
              <a:hlinkClick r:id="rId12" action="ppaction://hlinksldjump" highlightClick="1"/>
            </p:cNvPr>
            <p:cNvSpPr/>
            <p:nvPr/>
          </p:nvSpPr>
          <p:spPr>
            <a:xfrm>
              <a:off x="7668344" y="4797152"/>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8</a:t>
              </a:r>
              <a:endParaRPr lang="ru-RU" sz="1600" b="1" u="sng" dirty="0">
                <a:solidFill>
                  <a:schemeClr val="tx2">
                    <a:lumMod val="50000"/>
                  </a:schemeClr>
                </a:solidFill>
                <a:latin typeface="Times New Roman" pitchFamily="18" charset="0"/>
                <a:cs typeface="Times New Roman" pitchFamily="18" charset="0"/>
              </a:endParaRPr>
            </a:p>
          </p:txBody>
        </p:sp>
        <p:sp>
          <p:nvSpPr>
            <p:cNvPr id="18" name="Прямоугольник 17">
              <a:hlinkClick r:id="rId13" action="ppaction://hlinksldjump" highlightClick="1"/>
            </p:cNvPr>
            <p:cNvSpPr/>
            <p:nvPr/>
          </p:nvSpPr>
          <p:spPr>
            <a:xfrm>
              <a:off x="7668344" y="5373216"/>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9</a:t>
              </a:r>
              <a:endParaRPr lang="ru-RU" sz="1600" b="1" u="sng" dirty="0">
                <a:solidFill>
                  <a:schemeClr val="tx2">
                    <a:lumMod val="50000"/>
                  </a:schemeClr>
                </a:solidFill>
                <a:latin typeface="Times New Roman" pitchFamily="18" charset="0"/>
                <a:cs typeface="Times New Roman" pitchFamily="18" charset="0"/>
              </a:endParaRPr>
            </a:p>
          </p:txBody>
        </p:sp>
        <p:sp>
          <p:nvSpPr>
            <p:cNvPr id="19" name="Прямоугольник 18">
              <a:hlinkClick r:id="rId14" action="ppaction://hlinksldjump" highlightClick="1"/>
            </p:cNvPr>
            <p:cNvSpPr/>
            <p:nvPr/>
          </p:nvSpPr>
          <p:spPr>
            <a:xfrm>
              <a:off x="7668344" y="5949280"/>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10</a:t>
              </a:r>
              <a:endParaRPr lang="ru-RU" sz="1600" b="1" u="sng" dirty="0">
                <a:solidFill>
                  <a:schemeClr val="tx2">
                    <a:lumMod val="50000"/>
                  </a:schemeClr>
                </a:solidFill>
                <a:latin typeface="Times New Roman" pitchFamily="18" charset="0"/>
                <a:cs typeface="Times New Roman" pitchFamily="18" charset="0"/>
              </a:endParaRPr>
            </a:p>
          </p:txBody>
        </p:sp>
        <p:sp>
          <p:nvSpPr>
            <p:cNvPr id="20" name="TextBox 19"/>
            <p:cNvSpPr txBox="1"/>
            <p:nvPr/>
          </p:nvSpPr>
          <p:spPr>
            <a:xfrm>
              <a:off x="7596336" y="188640"/>
              <a:ext cx="1512168" cy="584775"/>
            </a:xfrm>
            <a:prstGeom prst="rect">
              <a:avLst/>
            </a:prstGeom>
            <a:noFill/>
          </p:spPr>
          <p:txBody>
            <a:bodyPr wrap="square" rtlCol="0">
              <a:spAutoFit/>
            </a:bodyPr>
            <a:lstStyle/>
            <a:p>
              <a:pPr algn="ctr"/>
              <a:r>
                <a:rPr lang="ru-RU" sz="1600" b="1" i="1" dirty="0" smtClean="0">
                  <a:latin typeface="Times New Roman" pitchFamily="18" charset="0"/>
                  <a:cs typeface="Times New Roman" pitchFamily="18" charset="0"/>
                </a:rPr>
                <a:t>Маршруты экскурсии</a:t>
              </a:r>
              <a:endParaRPr lang="ru-RU" sz="1600" b="1" i="1" dirty="0">
                <a:latin typeface="Times New Roman" pitchFamily="18" charset="0"/>
                <a:cs typeface="Times New Roman" pitchFamily="18" charset="0"/>
              </a:endParaRPr>
            </a:p>
          </p:txBody>
        </p:sp>
      </p:grpSp>
    </p:spTree>
  </p:cSld>
  <p:clrMapOvr>
    <a:masterClrMapping/>
  </p:clrMapOvr>
  <p:transition>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SDC10690.JPG"/>
          <p:cNvPicPr>
            <a:picLocks noChangeAspect="1"/>
          </p:cNvPicPr>
          <p:nvPr/>
        </p:nvPicPr>
        <p:blipFill>
          <a:blip r:embed="rId2" cstate="print"/>
          <a:stretch>
            <a:fillRect/>
          </a:stretch>
        </p:blipFill>
        <p:spPr>
          <a:xfrm>
            <a:off x="667276" y="1052736"/>
            <a:ext cx="6280988" cy="3816424"/>
          </a:xfrm>
          <a:prstGeom prst="rect">
            <a:avLst/>
          </a:prstGeom>
        </p:spPr>
      </p:pic>
      <p:pic>
        <p:nvPicPr>
          <p:cNvPr id="4" name="Рисунок 3" descr="5829a6427628715862b173b4.png"/>
          <p:cNvPicPr>
            <a:picLocks noChangeAspect="1"/>
          </p:cNvPicPr>
          <p:nvPr/>
        </p:nvPicPr>
        <p:blipFill>
          <a:blip r:embed="rId3" cstate="print"/>
          <a:stretch>
            <a:fillRect/>
          </a:stretch>
        </p:blipFill>
        <p:spPr>
          <a:xfrm>
            <a:off x="539553" y="964226"/>
            <a:ext cx="6552728" cy="4048950"/>
          </a:xfrm>
          <a:prstGeom prst="rect">
            <a:avLst/>
          </a:prstGeom>
        </p:spPr>
      </p:pic>
      <p:sp>
        <p:nvSpPr>
          <p:cNvPr id="2" name="TextBox 1"/>
          <p:cNvSpPr txBox="1"/>
          <p:nvPr/>
        </p:nvSpPr>
        <p:spPr>
          <a:xfrm>
            <a:off x="251520" y="332656"/>
            <a:ext cx="7056784" cy="461665"/>
          </a:xfrm>
          <a:prstGeom prst="rect">
            <a:avLst/>
          </a:prstGeom>
          <a:noFill/>
        </p:spPr>
        <p:txBody>
          <a:bodyPr wrap="square" rtlCol="0">
            <a:spAutoFit/>
          </a:bodyPr>
          <a:lstStyle/>
          <a:p>
            <a:pPr algn="ctr"/>
            <a:r>
              <a:rPr lang="ru-RU" sz="2400" b="1" i="1" dirty="0" smtClean="0">
                <a:solidFill>
                  <a:schemeClr val="accent6">
                    <a:lumMod val="50000"/>
                  </a:schemeClr>
                </a:solidFill>
                <a:latin typeface="Times New Roman" pitchFamily="18" charset="0"/>
                <a:cs typeface="Times New Roman" pitchFamily="18" charset="0"/>
              </a:rPr>
              <a:t>Маршрут </a:t>
            </a:r>
            <a:r>
              <a:rPr lang="en-US" sz="2400" b="1" i="1" dirty="0" smtClean="0">
                <a:solidFill>
                  <a:schemeClr val="accent6">
                    <a:lumMod val="50000"/>
                  </a:schemeClr>
                </a:solidFill>
                <a:latin typeface="Times New Roman" pitchFamily="18" charset="0"/>
                <a:cs typeface="Times New Roman" pitchFamily="18" charset="0"/>
              </a:rPr>
              <a:t>VI</a:t>
            </a:r>
            <a:r>
              <a:rPr lang="ru-RU" sz="2400" b="1" i="1" dirty="0" smtClean="0">
                <a:solidFill>
                  <a:schemeClr val="accent6">
                    <a:lumMod val="50000"/>
                  </a:schemeClr>
                </a:solidFill>
                <a:latin typeface="Times New Roman" pitchFamily="18" charset="0"/>
                <a:cs typeface="Times New Roman" pitchFamily="18" charset="0"/>
              </a:rPr>
              <a:t>. Если бы стены заговорили…</a:t>
            </a:r>
            <a:endParaRPr lang="ru-RU" sz="2400" b="1" i="1" dirty="0">
              <a:solidFill>
                <a:schemeClr val="accent6">
                  <a:lumMod val="50000"/>
                </a:schemeClr>
              </a:solidFill>
              <a:latin typeface="Times New Roman" pitchFamily="18" charset="0"/>
              <a:cs typeface="Times New Roman" pitchFamily="18" charset="0"/>
            </a:endParaRPr>
          </a:p>
        </p:txBody>
      </p:sp>
      <p:cxnSp>
        <p:nvCxnSpPr>
          <p:cNvPr id="3" name="Прямая соединительная линия 2"/>
          <p:cNvCxnSpPr/>
          <p:nvPr/>
        </p:nvCxnSpPr>
        <p:spPr>
          <a:xfrm>
            <a:off x="395536" y="836712"/>
            <a:ext cx="6696744" cy="0"/>
          </a:xfrm>
          <a:prstGeom prst="line">
            <a:avLst/>
          </a:prstGeom>
        </p:spPr>
        <p:style>
          <a:lnRef idx="3">
            <a:schemeClr val="accent1"/>
          </a:lnRef>
          <a:fillRef idx="0">
            <a:schemeClr val="accent1"/>
          </a:fillRef>
          <a:effectRef idx="2">
            <a:schemeClr val="accent1"/>
          </a:effectRef>
          <a:fontRef idx="minor">
            <a:schemeClr val="tx1"/>
          </a:fontRef>
        </p:style>
      </p:cxnSp>
      <p:sp>
        <p:nvSpPr>
          <p:cNvPr id="6" name="Прямоугольник 5"/>
          <p:cNvSpPr/>
          <p:nvPr/>
        </p:nvSpPr>
        <p:spPr>
          <a:xfrm>
            <a:off x="251520" y="5068341"/>
            <a:ext cx="7056784" cy="1384995"/>
          </a:xfrm>
          <a:prstGeom prst="rect">
            <a:avLst/>
          </a:prstGeom>
        </p:spPr>
        <p:txBody>
          <a:bodyPr wrap="square">
            <a:spAutoFit/>
          </a:bodyPr>
          <a:lstStyle/>
          <a:p>
            <a:pPr algn="just"/>
            <a:r>
              <a:rPr lang="ru-RU" sz="1400" b="1" dirty="0" smtClean="0">
                <a:latin typeface="Times New Roman" pitchFamily="18" charset="0"/>
                <a:cs typeface="Times New Roman" pitchFamily="18" charset="0"/>
              </a:rPr>
              <a:t>Так называется стенд, который мы называем тюремной стеной. Идут годы, но проступают на холодных каменных стенах, как кровь сквозь бинты, последние, прощальные слова героев: «</a:t>
            </a:r>
            <a:r>
              <a:rPr lang="ru-RU" sz="1400" b="1" i="1" dirty="0" smtClean="0">
                <a:solidFill>
                  <a:srgbClr val="FF0000"/>
                </a:solidFill>
                <a:latin typeface="Times New Roman" pitchFamily="18" charset="0"/>
                <a:cs typeface="Times New Roman" pitchFamily="18" charset="0"/>
              </a:rPr>
              <a:t>Умираю за Родину, но как чертовски хочется жить!</a:t>
            </a:r>
            <a:r>
              <a:rPr lang="ru-RU" sz="1400" b="1" dirty="0" smtClean="0">
                <a:latin typeface="Times New Roman" pitchFamily="18" charset="0"/>
                <a:cs typeface="Times New Roman" pitchFamily="18" charset="0"/>
              </a:rPr>
              <a:t>».  «</a:t>
            </a:r>
            <a:r>
              <a:rPr lang="ru-RU" sz="1400" b="1" i="1" dirty="0" smtClean="0">
                <a:solidFill>
                  <a:srgbClr val="FF0000"/>
                </a:solidFill>
                <a:latin typeface="Times New Roman" pitchFamily="18" charset="0"/>
                <a:cs typeface="Times New Roman" pitchFamily="18" charset="0"/>
              </a:rPr>
              <a:t>Прощай, мама, твоя дочь Любка уходит в сырую землю!</a:t>
            </a:r>
            <a:r>
              <a:rPr lang="ru-RU" sz="1400" b="1" dirty="0" smtClean="0">
                <a:latin typeface="Times New Roman" pitchFamily="18" charset="0"/>
                <a:cs typeface="Times New Roman" pitchFamily="18" charset="0"/>
              </a:rPr>
              <a:t>». «</a:t>
            </a:r>
            <a:r>
              <a:rPr lang="ru-RU" sz="1400" b="1" i="1" dirty="0" smtClean="0">
                <a:solidFill>
                  <a:srgbClr val="FF0000"/>
                </a:solidFill>
                <a:latin typeface="Times New Roman" pitchFamily="18" charset="0"/>
                <a:cs typeface="Times New Roman" pitchFamily="18" charset="0"/>
              </a:rPr>
              <a:t>Живые, отомстите за нас</a:t>
            </a:r>
            <a:r>
              <a:rPr lang="ru-RU" sz="1400" b="1" i="1" dirty="0" smtClean="0">
                <a:solidFill>
                  <a:srgbClr val="FF0000"/>
                </a:solidFill>
                <a:latin typeface="Times New Roman" pitchFamily="18" charset="0"/>
                <a:cs typeface="Times New Roman" pitchFamily="18" charset="0"/>
              </a:rPr>
              <a:t>!</a:t>
            </a:r>
            <a:r>
              <a:rPr lang="ru-RU" sz="1400" b="1" dirty="0" smtClean="0">
                <a:latin typeface="Times New Roman" pitchFamily="18" charset="0"/>
                <a:cs typeface="Times New Roman" pitchFamily="18" charset="0"/>
              </a:rPr>
              <a:t>». Немногословны </a:t>
            </a:r>
            <a:r>
              <a:rPr lang="ru-RU" sz="1400" b="1" dirty="0" smtClean="0">
                <a:latin typeface="Times New Roman" pitchFamily="18" charset="0"/>
                <a:cs typeface="Times New Roman" pitchFamily="18" charset="0"/>
              </a:rPr>
              <a:t>записки, которые смогли передать на свободу  молодогвардейцы. О мужестве героев свидетельствуют и надписи на стенах камер. </a:t>
            </a:r>
            <a:endParaRPr lang="ru-RU" sz="1400" b="1" dirty="0">
              <a:latin typeface="Times New Roman" pitchFamily="18" charset="0"/>
              <a:cs typeface="Times New Roman" pitchFamily="18" charset="0"/>
            </a:endParaRPr>
          </a:p>
        </p:txBody>
      </p:sp>
      <p:grpSp>
        <p:nvGrpSpPr>
          <p:cNvPr id="7" name="Группа 6"/>
          <p:cNvGrpSpPr/>
          <p:nvPr/>
        </p:nvGrpSpPr>
        <p:grpSpPr>
          <a:xfrm>
            <a:off x="7596336" y="188640"/>
            <a:ext cx="1512168" cy="6336704"/>
            <a:chOff x="7596336" y="188640"/>
            <a:chExt cx="1512168" cy="6336704"/>
          </a:xfrm>
        </p:grpSpPr>
        <p:sp>
          <p:nvSpPr>
            <p:cNvPr id="8" name="Прямоугольник 7">
              <a:hlinkClick r:id="rId4" action="ppaction://hlinksldjump" highlightClick="1"/>
            </p:cNvPr>
            <p:cNvSpPr/>
            <p:nvPr/>
          </p:nvSpPr>
          <p:spPr>
            <a:xfrm>
              <a:off x="7668344" y="764704"/>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1</a:t>
              </a:r>
              <a:endParaRPr lang="ru-RU" sz="1600" b="1" u="sng" dirty="0">
                <a:solidFill>
                  <a:schemeClr val="tx2">
                    <a:lumMod val="50000"/>
                  </a:schemeClr>
                </a:solidFill>
                <a:latin typeface="Times New Roman" pitchFamily="18" charset="0"/>
                <a:cs typeface="Times New Roman" pitchFamily="18" charset="0"/>
              </a:endParaRPr>
            </a:p>
          </p:txBody>
        </p:sp>
        <p:sp>
          <p:nvSpPr>
            <p:cNvPr id="9" name="Прямоугольник 8">
              <a:hlinkClick r:id="rId6" action="ppaction://hlinksldjump" highlightClick="1"/>
            </p:cNvPr>
            <p:cNvSpPr/>
            <p:nvPr/>
          </p:nvSpPr>
          <p:spPr>
            <a:xfrm>
              <a:off x="7668344" y="1340768"/>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2</a:t>
              </a:r>
              <a:endParaRPr lang="ru-RU" sz="1600" b="1" u="sng" dirty="0">
                <a:solidFill>
                  <a:schemeClr val="tx2">
                    <a:lumMod val="50000"/>
                  </a:schemeClr>
                </a:solidFill>
                <a:latin typeface="Times New Roman" pitchFamily="18" charset="0"/>
                <a:cs typeface="Times New Roman" pitchFamily="18" charset="0"/>
              </a:endParaRPr>
            </a:p>
          </p:txBody>
        </p:sp>
        <p:sp>
          <p:nvSpPr>
            <p:cNvPr id="10" name="Прямоугольник 9">
              <a:hlinkClick r:id="rId7" action="ppaction://hlinksldjump" highlightClick="1"/>
            </p:cNvPr>
            <p:cNvSpPr/>
            <p:nvPr/>
          </p:nvSpPr>
          <p:spPr>
            <a:xfrm>
              <a:off x="7668344" y="1916832"/>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3</a:t>
              </a:r>
              <a:endParaRPr lang="ru-RU" sz="1600" b="1" u="sng" dirty="0">
                <a:solidFill>
                  <a:schemeClr val="tx2">
                    <a:lumMod val="50000"/>
                  </a:schemeClr>
                </a:solidFill>
                <a:latin typeface="Times New Roman" pitchFamily="18" charset="0"/>
                <a:cs typeface="Times New Roman" pitchFamily="18" charset="0"/>
              </a:endParaRPr>
            </a:p>
          </p:txBody>
        </p:sp>
        <p:sp>
          <p:nvSpPr>
            <p:cNvPr id="11" name="Прямоугольник 10">
              <a:hlinkClick r:id="rId8" action="ppaction://hlinksldjump" highlightClick="1"/>
            </p:cNvPr>
            <p:cNvSpPr/>
            <p:nvPr/>
          </p:nvSpPr>
          <p:spPr>
            <a:xfrm>
              <a:off x="7668344" y="2492896"/>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4</a:t>
              </a:r>
              <a:endParaRPr lang="ru-RU" sz="1600" b="1" u="sng" dirty="0">
                <a:solidFill>
                  <a:schemeClr val="tx2">
                    <a:lumMod val="50000"/>
                  </a:schemeClr>
                </a:solidFill>
                <a:latin typeface="Times New Roman" pitchFamily="18" charset="0"/>
                <a:cs typeface="Times New Roman" pitchFamily="18" charset="0"/>
              </a:endParaRPr>
            </a:p>
          </p:txBody>
        </p:sp>
        <p:sp>
          <p:nvSpPr>
            <p:cNvPr id="12" name="Прямоугольник 11">
              <a:hlinkClick r:id="rId9" action="ppaction://hlinksldjump" highlightClick="1"/>
            </p:cNvPr>
            <p:cNvSpPr/>
            <p:nvPr/>
          </p:nvSpPr>
          <p:spPr>
            <a:xfrm>
              <a:off x="7668344" y="3068960"/>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5</a:t>
              </a:r>
              <a:endParaRPr lang="ru-RU" sz="1600" b="1" u="sng" dirty="0">
                <a:solidFill>
                  <a:schemeClr val="tx2">
                    <a:lumMod val="50000"/>
                  </a:schemeClr>
                </a:solidFill>
                <a:latin typeface="Times New Roman" pitchFamily="18" charset="0"/>
                <a:cs typeface="Times New Roman" pitchFamily="18" charset="0"/>
              </a:endParaRPr>
            </a:p>
          </p:txBody>
        </p:sp>
        <p:sp>
          <p:nvSpPr>
            <p:cNvPr id="13" name="Прямоугольник 12">
              <a:hlinkClick r:id="rId10" action="ppaction://hlinksldjump" highlightClick="1"/>
            </p:cNvPr>
            <p:cNvSpPr/>
            <p:nvPr/>
          </p:nvSpPr>
          <p:spPr>
            <a:xfrm>
              <a:off x="7668344" y="3645024"/>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6</a:t>
              </a:r>
              <a:endParaRPr lang="ru-RU" sz="1600" b="1" u="sng" dirty="0">
                <a:solidFill>
                  <a:schemeClr val="tx2">
                    <a:lumMod val="50000"/>
                  </a:schemeClr>
                </a:solidFill>
                <a:latin typeface="Times New Roman" pitchFamily="18" charset="0"/>
                <a:cs typeface="Times New Roman" pitchFamily="18" charset="0"/>
              </a:endParaRPr>
            </a:p>
          </p:txBody>
        </p:sp>
        <p:sp>
          <p:nvSpPr>
            <p:cNvPr id="14" name="Прямоугольник 13">
              <a:hlinkClick r:id="rId11" action="ppaction://hlinksldjump" highlightClick="1"/>
            </p:cNvPr>
            <p:cNvSpPr/>
            <p:nvPr/>
          </p:nvSpPr>
          <p:spPr>
            <a:xfrm>
              <a:off x="7668344" y="4221088"/>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7</a:t>
              </a:r>
              <a:endParaRPr lang="ru-RU" sz="1600" b="1" u="sng" dirty="0">
                <a:solidFill>
                  <a:schemeClr val="tx2">
                    <a:lumMod val="50000"/>
                  </a:schemeClr>
                </a:solidFill>
                <a:latin typeface="Times New Roman" pitchFamily="18" charset="0"/>
                <a:cs typeface="Times New Roman" pitchFamily="18" charset="0"/>
              </a:endParaRPr>
            </a:p>
          </p:txBody>
        </p:sp>
        <p:sp>
          <p:nvSpPr>
            <p:cNvPr id="15" name="Прямоугольник 14">
              <a:hlinkClick r:id="rId12" action="ppaction://hlinksldjump" highlightClick="1"/>
            </p:cNvPr>
            <p:cNvSpPr/>
            <p:nvPr/>
          </p:nvSpPr>
          <p:spPr>
            <a:xfrm>
              <a:off x="7668344" y="4797152"/>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8</a:t>
              </a:r>
              <a:endParaRPr lang="ru-RU" sz="1600" b="1" u="sng" dirty="0">
                <a:solidFill>
                  <a:schemeClr val="tx2">
                    <a:lumMod val="50000"/>
                  </a:schemeClr>
                </a:solidFill>
                <a:latin typeface="Times New Roman" pitchFamily="18" charset="0"/>
                <a:cs typeface="Times New Roman" pitchFamily="18" charset="0"/>
              </a:endParaRPr>
            </a:p>
          </p:txBody>
        </p:sp>
        <p:sp>
          <p:nvSpPr>
            <p:cNvPr id="16" name="Прямоугольник 15">
              <a:hlinkClick r:id="rId13" action="ppaction://hlinksldjump" highlightClick="1"/>
            </p:cNvPr>
            <p:cNvSpPr/>
            <p:nvPr/>
          </p:nvSpPr>
          <p:spPr>
            <a:xfrm>
              <a:off x="7668344" y="5373216"/>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9</a:t>
              </a:r>
              <a:endParaRPr lang="ru-RU" sz="1600" b="1" u="sng" dirty="0">
                <a:solidFill>
                  <a:schemeClr val="tx2">
                    <a:lumMod val="50000"/>
                  </a:schemeClr>
                </a:solidFill>
                <a:latin typeface="Times New Roman" pitchFamily="18" charset="0"/>
                <a:cs typeface="Times New Roman" pitchFamily="18" charset="0"/>
              </a:endParaRPr>
            </a:p>
          </p:txBody>
        </p:sp>
        <p:sp>
          <p:nvSpPr>
            <p:cNvPr id="17" name="Прямоугольник 16">
              <a:hlinkClick r:id="rId14" action="ppaction://hlinksldjump" highlightClick="1"/>
            </p:cNvPr>
            <p:cNvSpPr/>
            <p:nvPr/>
          </p:nvSpPr>
          <p:spPr>
            <a:xfrm>
              <a:off x="7668344" y="5949280"/>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10</a:t>
              </a:r>
              <a:endParaRPr lang="ru-RU" sz="1600" b="1" u="sng" dirty="0">
                <a:solidFill>
                  <a:schemeClr val="tx2">
                    <a:lumMod val="50000"/>
                  </a:schemeClr>
                </a:solidFill>
                <a:latin typeface="Times New Roman" pitchFamily="18" charset="0"/>
                <a:cs typeface="Times New Roman" pitchFamily="18" charset="0"/>
              </a:endParaRPr>
            </a:p>
          </p:txBody>
        </p:sp>
        <p:sp>
          <p:nvSpPr>
            <p:cNvPr id="18" name="TextBox 17"/>
            <p:cNvSpPr txBox="1"/>
            <p:nvPr/>
          </p:nvSpPr>
          <p:spPr>
            <a:xfrm>
              <a:off x="7596336" y="188640"/>
              <a:ext cx="1512168" cy="584775"/>
            </a:xfrm>
            <a:prstGeom prst="rect">
              <a:avLst/>
            </a:prstGeom>
            <a:noFill/>
          </p:spPr>
          <p:txBody>
            <a:bodyPr wrap="square" rtlCol="0">
              <a:spAutoFit/>
            </a:bodyPr>
            <a:lstStyle/>
            <a:p>
              <a:pPr algn="ctr"/>
              <a:r>
                <a:rPr lang="ru-RU" sz="1600" b="1" i="1" dirty="0" smtClean="0">
                  <a:latin typeface="Times New Roman" pitchFamily="18" charset="0"/>
                  <a:cs typeface="Times New Roman" pitchFamily="18" charset="0"/>
                </a:rPr>
                <a:t>Маршруты экскурсии</a:t>
              </a:r>
              <a:endParaRPr lang="ru-RU" sz="1600" b="1" i="1" dirty="0">
                <a:latin typeface="Times New Roman" pitchFamily="18" charset="0"/>
                <a:cs typeface="Times New Roman" pitchFamily="18" charset="0"/>
              </a:endParaRPr>
            </a:p>
          </p:txBody>
        </p:sp>
      </p:grpSp>
    </p:spTree>
  </p:cSld>
  <p:clrMapOvr>
    <a:masterClrMapping/>
  </p:clrMapOvr>
  <p:transition>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SDC10711.JPG"/>
          <p:cNvPicPr>
            <a:picLocks noChangeAspect="1"/>
          </p:cNvPicPr>
          <p:nvPr/>
        </p:nvPicPr>
        <p:blipFill>
          <a:blip r:embed="rId2" cstate="print"/>
          <a:srcRect l="16925" t="3801" b="13251"/>
          <a:stretch>
            <a:fillRect/>
          </a:stretch>
        </p:blipFill>
        <p:spPr>
          <a:xfrm>
            <a:off x="467544" y="1168101"/>
            <a:ext cx="6480720" cy="4853187"/>
          </a:xfrm>
          <a:prstGeom prst="rect">
            <a:avLst/>
          </a:prstGeom>
        </p:spPr>
      </p:pic>
      <p:pic>
        <p:nvPicPr>
          <p:cNvPr id="4" name="Рисунок 3" descr="5829a6427628715862b173b4.png"/>
          <p:cNvPicPr>
            <a:picLocks noChangeAspect="1"/>
          </p:cNvPicPr>
          <p:nvPr/>
        </p:nvPicPr>
        <p:blipFill>
          <a:blip r:embed="rId3" cstate="print"/>
          <a:stretch>
            <a:fillRect/>
          </a:stretch>
        </p:blipFill>
        <p:spPr>
          <a:xfrm>
            <a:off x="323528" y="964226"/>
            <a:ext cx="6840760" cy="5289417"/>
          </a:xfrm>
          <a:prstGeom prst="rect">
            <a:avLst/>
          </a:prstGeom>
        </p:spPr>
      </p:pic>
      <p:sp>
        <p:nvSpPr>
          <p:cNvPr id="2" name="TextBox 1"/>
          <p:cNvSpPr txBox="1"/>
          <p:nvPr/>
        </p:nvSpPr>
        <p:spPr>
          <a:xfrm>
            <a:off x="251520" y="332656"/>
            <a:ext cx="7056784" cy="461665"/>
          </a:xfrm>
          <a:prstGeom prst="rect">
            <a:avLst/>
          </a:prstGeom>
          <a:noFill/>
        </p:spPr>
        <p:txBody>
          <a:bodyPr wrap="square" rtlCol="0">
            <a:spAutoFit/>
          </a:bodyPr>
          <a:lstStyle/>
          <a:p>
            <a:pPr algn="ctr"/>
            <a:r>
              <a:rPr lang="ru-RU" sz="2400" b="1" i="1" dirty="0" smtClean="0">
                <a:solidFill>
                  <a:schemeClr val="accent6">
                    <a:lumMod val="50000"/>
                  </a:schemeClr>
                </a:solidFill>
                <a:latin typeface="Times New Roman" pitchFamily="18" charset="0"/>
                <a:cs typeface="Times New Roman" pitchFamily="18" charset="0"/>
              </a:rPr>
              <a:t>Маршрут </a:t>
            </a:r>
            <a:r>
              <a:rPr lang="en-US" sz="2400" b="1" i="1" dirty="0" smtClean="0">
                <a:solidFill>
                  <a:schemeClr val="accent6">
                    <a:lumMod val="50000"/>
                  </a:schemeClr>
                </a:solidFill>
                <a:latin typeface="Times New Roman" pitchFamily="18" charset="0"/>
                <a:cs typeface="Times New Roman" pitchFamily="18" charset="0"/>
              </a:rPr>
              <a:t>VII</a:t>
            </a:r>
            <a:r>
              <a:rPr lang="ru-RU" sz="2400" b="1" i="1" dirty="0" smtClean="0">
                <a:solidFill>
                  <a:schemeClr val="accent6">
                    <a:lumMod val="50000"/>
                  </a:schemeClr>
                </a:solidFill>
                <a:latin typeface="Times New Roman" pitchFamily="18" charset="0"/>
                <a:cs typeface="Times New Roman" pitchFamily="18" charset="0"/>
              </a:rPr>
              <a:t>. Вечен огонь Краснодона…</a:t>
            </a:r>
            <a:endParaRPr lang="ru-RU" sz="2400" b="1" i="1" dirty="0">
              <a:solidFill>
                <a:schemeClr val="accent6">
                  <a:lumMod val="50000"/>
                </a:schemeClr>
              </a:solidFill>
              <a:latin typeface="Times New Roman" pitchFamily="18" charset="0"/>
              <a:cs typeface="Times New Roman" pitchFamily="18" charset="0"/>
            </a:endParaRPr>
          </a:p>
        </p:txBody>
      </p:sp>
      <p:cxnSp>
        <p:nvCxnSpPr>
          <p:cNvPr id="3" name="Прямая соединительная линия 2"/>
          <p:cNvCxnSpPr/>
          <p:nvPr/>
        </p:nvCxnSpPr>
        <p:spPr>
          <a:xfrm>
            <a:off x="395536" y="836712"/>
            <a:ext cx="6696744" cy="0"/>
          </a:xfrm>
          <a:prstGeom prst="line">
            <a:avLst/>
          </a:prstGeom>
        </p:spPr>
        <p:style>
          <a:lnRef idx="3">
            <a:schemeClr val="accent1"/>
          </a:lnRef>
          <a:fillRef idx="0">
            <a:schemeClr val="accent1"/>
          </a:fillRef>
          <a:effectRef idx="2">
            <a:schemeClr val="accent1"/>
          </a:effectRef>
          <a:fontRef idx="minor">
            <a:schemeClr val="tx1"/>
          </a:fontRef>
        </p:style>
      </p:cxnSp>
      <p:grpSp>
        <p:nvGrpSpPr>
          <p:cNvPr id="8" name="Группа 7"/>
          <p:cNvGrpSpPr/>
          <p:nvPr/>
        </p:nvGrpSpPr>
        <p:grpSpPr>
          <a:xfrm>
            <a:off x="7596336" y="188640"/>
            <a:ext cx="1512168" cy="6336704"/>
            <a:chOff x="7596336" y="188640"/>
            <a:chExt cx="1512168" cy="6336704"/>
          </a:xfrm>
        </p:grpSpPr>
        <p:sp>
          <p:nvSpPr>
            <p:cNvPr id="9" name="Прямоугольник 8">
              <a:hlinkClick r:id="rId4" action="ppaction://hlinksldjump" highlightClick="1"/>
            </p:cNvPr>
            <p:cNvSpPr/>
            <p:nvPr/>
          </p:nvSpPr>
          <p:spPr>
            <a:xfrm>
              <a:off x="7668344" y="764704"/>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1</a:t>
              </a:r>
              <a:endParaRPr lang="ru-RU" sz="1600" b="1" u="sng" dirty="0">
                <a:solidFill>
                  <a:schemeClr val="tx2">
                    <a:lumMod val="50000"/>
                  </a:schemeClr>
                </a:solidFill>
                <a:latin typeface="Times New Roman" pitchFamily="18" charset="0"/>
                <a:cs typeface="Times New Roman" pitchFamily="18" charset="0"/>
              </a:endParaRPr>
            </a:p>
          </p:txBody>
        </p:sp>
        <p:sp>
          <p:nvSpPr>
            <p:cNvPr id="10" name="Прямоугольник 9">
              <a:hlinkClick r:id="rId6" action="ppaction://hlinksldjump" highlightClick="1"/>
            </p:cNvPr>
            <p:cNvSpPr/>
            <p:nvPr/>
          </p:nvSpPr>
          <p:spPr>
            <a:xfrm>
              <a:off x="7668344" y="1340768"/>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2</a:t>
              </a:r>
              <a:endParaRPr lang="ru-RU" sz="1600" b="1" u="sng" dirty="0">
                <a:solidFill>
                  <a:schemeClr val="tx2">
                    <a:lumMod val="50000"/>
                  </a:schemeClr>
                </a:solidFill>
                <a:latin typeface="Times New Roman" pitchFamily="18" charset="0"/>
                <a:cs typeface="Times New Roman" pitchFamily="18" charset="0"/>
              </a:endParaRPr>
            </a:p>
          </p:txBody>
        </p:sp>
        <p:sp>
          <p:nvSpPr>
            <p:cNvPr id="11" name="Прямоугольник 10">
              <a:hlinkClick r:id="rId7" action="ppaction://hlinksldjump" highlightClick="1"/>
            </p:cNvPr>
            <p:cNvSpPr/>
            <p:nvPr/>
          </p:nvSpPr>
          <p:spPr>
            <a:xfrm>
              <a:off x="7668344" y="1916832"/>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3</a:t>
              </a:r>
              <a:endParaRPr lang="ru-RU" sz="1600" b="1" u="sng" dirty="0">
                <a:solidFill>
                  <a:schemeClr val="tx2">
                    <a:lumMod val="50000"/>
                  </a:schemeClr>
                </a:solidFill>
                <a:latin typeface="Times New Roman" pitchFamily="18" charset="0"/>
                <a:cs typeface="Times New Roman" pitchFamily="18" charset="0"/>
              </a:endParaRPr>
            </a:p>
          </p:txBody>
        </p:sp>
        <p:sp>
          <p:nvSpPr>
            <p:cNvPr id="12" name="Прямоугольник 11">
              <a:hlinkClick r:id="rId8" action="ppaction://hlinksldjump" highlightClick="1"/>
            </p:cNvPr>
            <p:cNvSpPr/>
            <p:nvPr/>
          </p:nvSpPr>
          <p:spPr>
            <a:xfrm>
              <a:off x="7668344" y="2492896"/>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4</a:t>
              </a:r>
              <a:endParaRPr lang="ru-RU" sz="1600" b="1" u="sng" dirty="0">
                <a:solidFill>
                  <a:schemeClr val="tx2">
                    <a:lumMod val="50000"/>
                  </a:schemeClr>
                </a:solidFill>
                <a:latin typeface="Times New Roman" pitchFamily="18" charset="0"/>
                <a:cs typeface="Times New Roman" pitchFamily="18" charset="0"/>
              </a:endParaRPr>
            </a:p>
          </p:txBody>
        </p:sp>
        <p:sp>
          <p:nvSpPr>
            <p:cNvPr id="13" name="Прямоугольник 12">
              <a:hlinkClick r:id="rId9" action="ppaction://hlinksldjump" highlightClick="1"/>
            </p:cNvPr>
            <p:cNvSpPr/>
            <p:nvPr/>
          </p:nvSpPr>
          <p:spPr>
            <a:xfrm>
              <a:off x="7668344" y="3068960"/>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5</a:t>
              </a:r>
              <a:endParaRPr lang="ru-RU" sz="1600" b="1" u="sng" dirty="0">
                <a:solidFill>
                  <a:schemeClr val="tx2">
                    <a:lumMod val="50000"/>
                  </a:schemeClr>
                </a:solidFill>
                <a:latin typeface="Times New Roman" pitchFamily="18" charset="0"/>
                <a:cs typeface="Times New Roman" pitchFamily="18" charset="0"/>
              </a:endParaRPr>
            </a:p>
          </p:txBody>
        </p:sp>
        <p:sp>
          <p:nvSpPr>
            <p:cNvPr id="14" name="Прямоугольник 13">
              <a:hlinkClick r:id="rId10" action="ppaction://hlinksldjump" highlightClick="1"/>
            </p:cNvPr>
            <p:cNvSpPr/>
            <p:nvPr/>
          </p:nvSpPr>
          <p:spPr>
            <a:xfrm>
              <a:off x="7668344" y="3645024"/>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6</a:t>
              </a:r>
              <a:endParaRPr lang="ru-RU" sz="1600" b="1" u="sng" dirty="0">
                <a:solidFill>
                  <a:schemeClr val="tx2">
                    <a:lumMod val="50000"/>
                  </a:schemeClr>
                </a:solidFill>
                <a:latin typeface="Times New Roman" pitchFamily="18" charset="0"/>
                <a:cs typeface="Times New Roman" pitchFamily="18" charset="0"/>
              </a:endParaRPr>
            </a:p>
          </p:txBody>
        </p:sp>
        <p:sp>
          <p:nvSpPr>
            <p:cNvPr id="15" name="Прямоугольник 14">
              <a:hlinkClick r:id="rId11" action="ppaction://hlinksldjump" highlightClick="1"/>
            </p:cNvPr>
            <p:cNvSpPr/>
            <p:nvPr/>
          </p:nvSpPr>
          <p:spPr>
            <a:xfrm>
              <a:off x="7668344" y="4221088"/>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7</a:t>
              </a:r>
              <a:endParaRPr lang="ru-RU" sz="1600" b="1" u="sng" dirty="0">
                <a:solidFill>
                  <a:schemeClr val="tx2">
                    <a:lumMod val="50000"/>
                  </a:schemeClr>
                </a:solidFill>
                <a:latin typeface="Times New Roman" pitchFamily="18" charset="0"/>
                <a:cs typeface="Times New Roman" pitchFamily="18" charset="0"/>
              </a:endParaRPr>
            </a:p>
          </p:txBody>
        </p:sp>
        <p:sp>
          <p:nvSpPr>
            <p:cNvPr id="16" name="Прямоугольник 15">
              <a:hlinkClick r:id="rId12" action="ppaction://hlinksldjump" highlightClick="1"/>
            </p:cNvPr>
            <p:cNvSpPr/>
            <p:nvPr/>
          </p:nvSpPr>
          <p:spPr>
            <a:xfrm>
              <a:off x="7668344" y="4797152"/>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8</a:t>
              </a:r>
              <a:endParaRPr lang="ru-RU" sz="1600" b="1" u="sng" dirty="0">
                <a:solidFill>
                  <a:schemeClr val="tx2">
                    <a:lumMod val="50000"/>
                  </a:schemeClr>
                </a:solidFill>
                <a:latin typeface="Times New Roman" pitchFamily="18" charset="0"/>
                <a:cs typeface="Times New Roman" pitchFamily="18" charset="0"/>
              </a:endParaRPr>
            </a:p>
          </p:txBody>
        </p:sp>
        <p:sp>
          <p:nvSpPr>
            <p:cNvPr id="17" name="Прямоугольник 16">
              <a:hlinkClick r:id="rId13" action="ppaction://hlinksldjump" highlightClick="1"/>
            </p:cNvPr>
            <p:cNvSpPr/>
            <p:nvPr/>
          </p:nvSpPr>
          <p:spPr>
            <a:xfrm>
              <a:off x="7668344" y="5373216"/>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9</a:t>
              </a:r>
              <a:endParaRPr lang="ru-RU" sz="1600" b="1" u="sng" dirty="0">
                <a:solidFill>
                  <a:schemeClr val="tx2">
                    <a:lumMod val="50000"/>
                  </a:schemeClr>
                </a:solidFill>
                <a:latin typeface="Times New Roman" pitchFamily="18" charset="0"/>
                <a:cs typeface="Times New Roman" pitchFamily="18" charset="0"/>
              </a:endParaRPr>
            </a:p>
          </p:txBody>
        </p:sp>
        <p:sp>
          <p:nvSpPr>
            <p:cNvPr id="18" name="Прямоугольник 17">
              <a:hlinkClick r:id="rId14" action="ppaction://hlinksldjump" highlightClick="1"/>
            </p:cNvPr>
            <p:cNvSpPr/>
            <p:nvPr/>
          </p:nvSpPr>
          <p:spPr>
            <a:xfrm>
              <a:off x="7668344" y="5949280"/>
              <a:ext cx="1440160" cy="576064"/>
            </a:xfrm>
            <a:prstGeom prst="rect">
              <a:avLst/>
            </a:prstGeom>
            <a:blipFill>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u="sng" dirty="0" smtClean="0">
                  <a:solidFill>
                    <a:schemeClr val="tx2">
                      <a:lumMod val="50000"/>
                    </a:schemeClr>
                  </a:solidFill>
                  <a:latin typeface="Times New Roman" pitchFamily="18" charset="0"/>
                  <a:cs typeface="Times New Roman" pitchFamily="18" charset="0"/>
                </a:rPr>
                <a:t>Маршрут 10</a:t>
              </a:r>
              <a:endParaRPr lang="ru-RU" sz="1600" b="1" u="sng" dirty="0">
                <a:solidFill>
                  <a:schemeClr val="tx2">
                    <a:lumMod val="50000"/>
                  </a:schemeClr>
                </a:solidFill>
                <a:latin typeface="Times New Roman" pitchFamily="18" charset="0"/>
                <a:cs typeface="Times New Roman" pitchFamily="18" charset="0"/>
              </a:endParaRPr>
            </a:p>
          </p:txBody>
        </p:sp>
        <p:sp>
          <p:nvSpPr>
            <p:cNvPr id="19" name="TextBox 18"/>
            <p:cNvSpPr txBox="1"/>
            <p:nvPr/>
          </p:nvSpPr>
          <p:spPr>
            <a:xfrm>
              <a:off x="7596336" y="188640"/>
              <a:ext cx="1512168" cy="584775"/>
            </a:xfrm>
            <a:prstGeom prst="rect">
              <a:avLst/>
            </a:prstGeom>
            <a:noFill/>
          </p:spPr>
          <p:txBody>
            <a:bodyPr wrap="square" rtlCol="0">
              <a:spAutoFit/>
            </a:bodyPr>
            <a:lstStyle/>
            <a:p>
              <a:pPr algn="ctr"/>
              <a:r>
                <a:rPr lang="ru-RU" sz="1600" b="1" i="1" dirty="0" smtClean="0">
                  <a:latin typeface="Times New Roman" pitchFamily="18" charset="0"/>
                  <a:cs typeface="Times New Roman" pitchFamily="18" charset="0"/>
                </a:rPr>
                <a:t>Маршруты экскурсии</a:t>
              </a:r>
              <a:endParaRPr lang="ru-RU" sz="1600" b="1" i="1" dirty="0">
                <a:latin typeface="Times New Roman" pitchFamily="18" charset="0"/>
                <a:cs typeface="Times New Roman" pitchFamily="18" charset="0"/>
              </a:endParaRPr>
            </a:p>
          </p:txBody>
        </p:sp>
      </p:grpSp>
    </p:spTree>
  </p:cSld>
  <p:clrMapOvr>
    <a:masterClrMapping/>
  </p:clrMapOvr>
  <p:transition>
    <p:wipe/>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331</TotalTime>
  <Words>693</Words>
  <Application>Microsoft Office PowerPoint</Application>
  <PresentationFormat>Экран (4:3)</PresentationFormat>
  <Paragraphs>141</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Рамиль</dc:creator>
  <cp:lastModifiedBy>Рамиль</cp:lastModifiedBy>
  <cp:revision>41</cp:revision>
  <dcterms:created xsi:type="dcterms:W3CDTF">2018-01-15T08:55:49Z</dcterms:created>
  <dcterms:modified xsi:type="dcterms:W3CDTF">2018-01-15T19:44:10Z</dcterms:modified>
</cp:coreProperties>
</file>